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139" d="100"/>
          <a:sy n="139" d="100"/>
        </p:scale>
        <p:origin x="126" y="2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566ED-A78F-40A6-B111-71225250E6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762CE40-2607-4398-B52F-430E3E76C42E}">
      <dgm:prSet phldrT="[Текст]" custT="1"/>
      <dgm:spPr/>
      <dgm:t>
        <a:bodyPr/>
        <a:lstStyle/>
        <a:p>
          <a:r>
            <a:rPr lang="ru-RU" sz="1400" dirty="0"/>
            <a:t>В ЕГРН учтен объект площадью 100 </a:t>
          </a:r>
          <a:r>
            <a:rPr lang="ru-RU" sz="1400" dirty="0" err="1"/>
            <a:t>кв.м</a:t>
          </a:r>
          <a:r>
            <a:rPr lang="ru-RU" sz="1400" dirty="0"/>
            <a:t>. </a:t>
          </a:r>
        </a:p>
      </dgm:t>
    </dgm:pt>
    <dgm:pt modelId="{87427E63-02DD-43D2-8485-A7FBADA64FE7}" type="parTrans" cxnId="{ADA961EC-CEA4-45C9-A676-62F80070D484}">
      <dgm:prSet/>
      <dgm:spPr/>
      <dgm:t>
        <a:bodyPr/>
        <a:lstStyle/>
        <a:p>
          <a:endParaRPr lang="ru-RU"/>
        </a:p>
      </dgm:t>
    </dgm:pt>
    <dgm:pt modelId="{0D97A5AD-527C-4FBB-98E6-906C18F515CD}" type="sibTrans" cxnId="{ADA961EC-CEA4-45C9-A676-62F80070D484}">
      <dgm:prSet/>
      <dgm:spPr/>
      <dgm:t>
        <a:bodyPr/>
        <a:lstStyle/>
        <a:p>
          <a:endParaRPr lang="ru-RU"/>
        </a:p>
      </dgm:t>
    </dgm:pt>
    <dgm:pt modelId="{8D43971B-181C-484E-A380-E55F4A39797A}">
      <dgm:prSet phldrT="[Текст]" custT="1"/>
      <dgm:spPr/>
      <dgm:t>
        <a:bodyPr/>
        <a:lstStyle/>
        <a:p>
          <a:r>
            <a:rPr lang="ru-RU" sz="1400" dirty="0"/>
            <a:t>Перепланировка /реконструкция</a:t>
          </a:r>
        </a:p>
      </dgm:t>
    </dgm:pt>
    <dgm:pt modelId="{E3FDEA46-F89D-416A-9FA6-04604F4EF43A}" type="parTrans" cxnId="{E45EFEDD-4B14-4069-8EE9-721241837DF3}">
      <dgm:prSet/>
      <dgm:spPr/>
      <dgm:t>
        <a:bodyPr/>
        <a:lstStyle/>
        <a:p>
          <a:endParaRPr lang="ru-RU"/>
        </a:p>
      </dgm:t>
    </dgm:pt>
    <dgm:pt modelId="{B007CA6D-8204-4572-93A9-E7D41BC7D4C5}" type="sibTrans" cxnId="{E45EFEDD-4B14-4069-8EE9-721241837DF3}">
      <dgm:prSet/>
      <dgm:spPr/>
      <dgm:t>
        <a:bodyPr/>
        <a:lstStyle/>
        <a:p>
          <a:endParaRPr lang="ru-RU"/>
        </a:p>
      </dgm:t>
    </dgm:pt>
    <dgm:pt modelId="{4460FE33-07AD-45F0-809B-3F69259BC928}">
      <dgm:prSet phldrT="[Текст]" custT="1"/>
      <dgm:spPr/>
      <dgm:t>
        <a:bodyPr/>
        <a:lstStyle/>
        <a:p>
          <a:r>
            <a:rPr lang="ru-RU" sz="1400" dirty="0"/>
            <a:t>Несоответствие ЕГРН и фактических параметров объекта</a:t>
          </a:r>
        </a:p>
      </dgm:t>
    </dgm:pt>
    <dgm:pt modelId="{ADDB4761-4902-4C29-8213-843DF585F23A}" type="parTrans" cxnId="{DC6C456E-1998-4532-856F-4E9C63F8AA64}">
      <dgm:prSet/>
      <dgm:spPr/>
      <dgm:t>
        <a:bodyPr/>
        <a:lstStyle/>
        <a:p>
          <a:endParaRPr lang="ru-RU"/>
        </a:p>
      </dgm:t>
    </dgm:pt>
    <dgm:pt modelId="{4A3AE3B5-1192-4BC4-B92F-33E37B4BAE54}" type="sibTrans" cxnId="{DC6C456E-1998-4532-856F-4E9C63F8AA64}">
      <dgm:prSet/>
      <dgm:spPr/>
      <dgm:t>
        <a:bodyPr/>
        <a:lstStyle/>
        <a:p>
          <a:endParaRPr lang="ru-RU"/>
        </a:p>
      </dgm:t>
    </dgm:pt>
    <dgm:pt modelId="{2423B232-DD89-48DF-8A4C-D1989F152D0F}">
      <dgm:prSet custT="1"/>
      <dgm:spPr/>
      <dgm:t>
        <a:bodyPr/>
        <a:lstStyle/>
        <a:p>
          <a:r>
            <a:rPr lang="ru-RU" sz="1400" dirty="0"/>
            <a:t>Фактическая площадь объекта - 150 </a:t>
          </a:r>
          <a:r>
            <a:rPr lang="ru-RU" sz="1400" dirty="0" err="1"/>
            <a:t>кв.м</a:t>
          </a:r>
          <a:r>
            <a:rPr lang="ru-RU" sz="1400" dirty="0"/>
            <a:t>.</a:t>
          </a:r>
        </a:p>
      </dgm:t>
    </dgm:pt>
    <dgm:pt modelId="{2015EB6C-1247-4C80-AB70-52359E5D0120}" type="parTrans" cxnId="{9CCEFDFB-1CED-4E3F-988F-D41D0EA0AC32}">
      <dgm:prSet/>
      <dgm:spPr/>
      <dgm:t>
        <a:bodyPr/>
        <a:lstStyle/>
        <a:p>
          <a:endParaRPr lang="ru-RU"/>
        </a:p>
      </dgm:t>
    </dgm:pt>
    <dgm:pt modelId="{3924D33F-0EBD-43ED-A592-7ED1EAE973F6}" type="sibTrans" cxnId="{9CCEFDFB-1CED-4E3F-988F-D41D0EA0AC32}">
      <dgm:prSet/>
      <dgm:spPr/>
      <dgm:t>
        <a:bodyPr/>
        <a:lstStyle/>
        <a:p>
          <a:endParaRPr lang="ru-RU"/>
        </a:p>
      </dgm:t>
    </dgm:pt>
    <dgm:pt modelId="{94A5D60B-2FA1-4223-AC46-8CB74C1F61CF}" type="pres">
      <dgm:prSet presAssocID="{0F5566ED-A78F-40A6-B111-71225250E6B5}" presName="CompostProcess" presStyleCnt="0">
        <dgm:presLayoutVars>
          <dgm:dir/>
          <dgm:resizeHandles val="exact"/>
        </dgm:presLayoutVars>
      </dgm:prSet>
      <dgm:spPr/>
    </dgm:pt>
    <dgm:pt modelId="{6E3052AB-69F3-4840-96C6-4AE91A30A7DD}" type="pres">
      <dgm:prSet presAssocID="{0F5566ED-A78F-40A6-B111-71225250E6B5}" presName="arrow" presStyleLbl="bgShp" presStyleIdx="0" presStyleCnt="1"/>
      <dgm:spPr/>
    </dgm:pt>
    <dgm:pt modelId="{7F01CF8D-12F7-4DDF-8E4E-7FA066373C42}" type="pres">
      <dgm:prSet presAssocID="{0F5566ED-A78F-40A6-B111-71225250E6B5}" presName="linearProcess" presStyleCnt="0"/>
      <dgm:spPr/>
    </dgm:pt>
    <dgm:pt modelId="{98033167-702D-498F-8C84-81E879C61C1C}" type="pres">
      <dgm:prSet presAssocID="{6762CE40-2607-4398-B52F-430E3E76C42E}" presName="textNode" presStyleLbl="node1" presStyleIdx="0" presStyleCnt="4" custScaleY="204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1D027-A33B-4105-B578-C9A749E68532}" type="pres">
      <dgm:prSet presAssocID="{0D97A5AD-527C-4FBB-98E6-906C18F515CD}" presName="sibTrans" presStyleCnt="0"/>
      <dgm:spPr/>
    </dgm:pt>
    <dgm:pt modelId="{2B63FFD9-2E29-4877-8176-5B081C04AE5A}" type="pres">
      <dgm:prSet presAssocID="{8D43971B-181C-484E-A380-E55F4A39797A}" presName="textNode" presStyleLbl="node1" presStyleIdx="1" presStyleCnt="4" custScaleX="105421" custScaleY="181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AACE6C-5C50-4620-A5D1-5893E6E82FC4}" type="pres">
      <dgm:prSet presAssocID="{B007CA6D-8204-4572-93A9-E7D41BC7D4C5}" presName="sibTrans" presStyleCnt="0"/>
      <dgm:spPr/>
    </dgm:pt>
    <dgm:pt modelId="{721D1948-2CA2-44F5-A8D3-3A2E38B3DF6C}" type="pres">
      <dgm:prSet presAssocID="{2423B232-DD89-48DF-8A4C-D1989F152D0F}" presName="textNode" presStyleLbl="node1" presStyleIdx="2" presStyleCnt="4" custScaleY="181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B7451-40AA-488C-B15A-53507C74F51B}" type="pres">
      <dgm:prSet presAssocID="{3924D33F-0EBD-43ED-A592-7ED1EAE973F6}" presName="sibTrans" presStyleCnt="0"/>
      <dgm:spPr/>
    </dgm:pt>
    <dgm:pt modelId="{5716FEB8-343F-4F16-98E0-687EC7622D81}" type="pres">
      <dgm:prSet presAssocID="{4460FE33-07AD-45F0-809B-3F69259BC928}" presName="textNode" presStyleLbl="node1" presStyleIdx="3" presStyleCnt="4" custScaleY="1818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652F49-38D9-477F-BCE3-F2A59F751022}" type="presOf" srcId="{0F5566ED-A78F-40A6-B111-71225250E6B5}" destId="{94A5D60B-2FA1-4223-AC46-8CB74C1F61CF}" srcOrd="0" destOrd="0" presId="urn:microsoft.com/office/officeart/2005/8/layout/hProcess9"/>
    <dgm:cxn modelId="{21947B88-13DE-47CE-A775-4C32BC651377}" type="presOf" srcId="{4460FE33-07AD-45F0-809B-3F69259BC928}" destId="{5716FEB8-343F-4F16-98E0-687EC7622D81}" srcOrd="0" destOrd="0" presId="urn:microsoft.com/office/officeart/2005/8/layout/hProcess9"/>
    <dgm:cxn modelId="{9CCEFDFB-1CED-4E3F-988F-D41D0EA0AC32}" srcId="{0F5566ED-A78F-40A6-B111-71225250E6B5}" destId="{2423B232-DD89-48DF-8A4C-D1989F152D0F}" srcOrd="2" destOrd="0" parTransId="{2015EB6C-1247-4C80-AB70-52359E5D0120}" sibTransId="{3924D33F-0EBD-43ED-A592-7ED1EAE973F6}"/>
    <dgm:cxn modelId="{A76C7372-21E0-4A05-B714-72809E85555C}" type="presOf" srcId="{8D43971B-181C-484E-A380-E55F4A39797A}" destId="{2B63FFD9-2E29-4877-8176-5B081C04AE5A}" srcOrd="0" destOrd="0" presId="urn:microsoft.com/office/officeart/2005/8/layout/hProcess9"/>
    <dgm:cxn modelId="{E5A4A58E-9431-4522-B840-62B4B4040A6D}" type="presOf" srcId="{6762CE40-2607-4398-B52F-430E3E76C42E}" destId="{98033167-702D-498F-8C84-81E879C61C1C}" srcOrd="0" destOrd="0" presId="urn:microsoft.com/office/officeart/2005/8/layout/hProcess9"/>
    <dgm:cxn modelId="{DC6C456E-1998-4532-856F-4E9C63F8AA64}" srcId="{0F5566ED-A78F-40A6-B111-71225250E6B5}" destId="{4460FE33-07AD-45F0-809B-3F69259BC928}" srcOrd="3" destOrd="0" parTransId="{ADDB4761-4902-4C29-8213-843DF585F23A}" sibTransId="{4A3AE3B5-1192-4BC4-B92F-33E37B4BAE54}"/>
    <dgm:cxn modelId="{ADA961EC-CEA4-45C9-A676-62F80070D484}" srcId="{0F5566ED-A78F-40A6-B111-71225250E6B5}" destId="{6762CE40-2607-4398-B52F-430E3E76C42E}" srcOrd="0" destOrd="0" parTransId="{87427E63-02DD-43D2-8485-A7FBADA64FE7}" sibTransId="{0D97A5AD-527C-4FBB-98E6-906C18F515CD}"/>
    <dgm:cxn modelId="{E45EFEDD-4B14-4069-8EE9-721241837DF3}" srcId="{0F5566ED-A78F-40A6-B111-71225250E6B5}" destId="{8D43971B-181C-484E-A380-E55F4A39797A}" srcOrd="1" destOrd="0" parTransId="{E3FDEA46-F89D-416A-9FA6-04604F4EF43A}" sibTransId="{B007CA6D-8204-4572-93A9-E7D41BC7D4C5}"/>
    <dgm:cxn modelId="{C9575631-E9FF-4669-ADEE-0CDAF3F0C628}" type="presOf" srcId="{2423B232-DD89-48DF-8A4C-D1989F152D0F}" destId="{721D1948-2CA2-44F5-A8D3-3A2E38B3DF6C}" srcOrd="0" destOrd="0" presId="urn:microsoft.com/office/officeart/2005/8/layout/hProcess9"/>
    <dgm:cxn modelId="{38B2D8AE-59A1-4317-859C-817E28052EC8}" type="presParOf" srcId="{94A5D60B-2FA1-4223-AC46-8CB74C1F61CF}" destId="{6E3052AB-69F3-4840-96C6-4AE91A30A7DD}" srcOrd="0" destOrd="0" presId="urn:microsoft.com/office/officeart/2005/8/layout/hProcess9"/>
    <dgm:cxn modelId="{1B77222B-453C-4027-A6AE-E93B162E24D3}" type="presParOf" srcId="{94A5D60B-2FA1-4223-AC46-8CB74C1F61CF}" destId="{7F01CF8D-12F7-4DDF-8E4E-7FA066373C42}" srcOrd="1" destOrd="0" presId="urn:microsoft.com/office/officeart/2005/8/layout/hProcess9"/>
    <dgm:cxn modelId="{31F7EC0B-5D80-4E6C-AA6B-E8ECC7FBD42F}" type="presParOf" srcId="{7F01CF8D-12F7-4DDF-8E4E-7FA066373C42}" destId="{98033167-702D-498F-8C84-81E879C61C1C}" srcOrd="0" destOrd="0" presId="urn:microsoft.com/office/officeart/2005/8/layout/hProcess9"/>
    <dgm:cxn modelId="{F9FAAC51-BDA6-4F4A-8FF6-F7CDFC97806D}" type="presParOf" srcId="{7F01CF8D-12F7-4DDF-8E4E-7FA066373C42}" destId="{6E01D027-A33B-4105-B578-C9A749E68532}" srcOrd="1" destOrd="0" presId="urn:microsoft.com/office/officeart/2005/8/layout/hProcess9"/>
    <dgm:cxn modelId="{34E8CCE9-4971-4F22-B97E-8F022AF5C9A3}" type="presParOf" srcId="{7F01CF8D-12F7-4DDF-8E4E-7FA066373C42}" destId="{2B63FFD9-2E29-4877-8176-5B081C04AE5A}" srcOrd="2" destOrd="0" presId="urn:microsoft.com/office/officeart/2005/8/layout/hProcess9"/>
    <dgm:cxn modelId="{D678F8DC-9690-4C97-979D-305CEEE92F09}" type="presParOf" srcId="{7F01CF8D-12F7-4DDF-8E4E-7FA066373C42}" destId="{5FAACE6C-5C50-4620-A5D1-5893E6E82FC4}" srcOrd="3" destOrd="0" presId="urn:microsoft.com/office/officeart/2005/8/layout/hProcess9"/>
    <dgm:cxn modelId="{9D47760F-3CD8-448A-8225-3F61A312F08D}" type="presParOf" srcId="{7F01CF8D-12F7-4DDF-8E4E-7FA066373C42}" destId="{721D1948-2CA2-44F5-A8D3-3A2E38B3DF6C}" srcOrd="4" destOrd="0" presId="urn:microsoft.com/office/officeart/2005/8/layout/hProcess9"/>
    <dgm:cxn modelId="{242AAFDB-B07E-40E3-8EE4-E149238D13AF}" type="presParOf" srcId="{7F01CF8D-12F7-4DDF-8E4E-7FA066373C42}" destId="{0B9B7451-40AA-488C-B15A-53507C74F51B}" srcOrd="5" destOrd="0" presId="urn:microsoft.com/office/officeart/2005/8/layout/hProcess9"/>
    <dgm:cxn modelId="{0D76F997-0DFD-47A1-BC13-D1C5B8E80D2C}" type="presParOf" srcId="{7F01CF8D-12F7-4DDF-8E4E-7FA066373C42}" destId="{5716FEB8-343F-4F16-98E0-687EC7622D8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5566ED-A78F-40A6-B111-71225250E6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762CE40-2607-4398-B52F-430E3E76C42E}">
      <dgm:prSet phldrT="[Текст]" custT="1"/>
      <dgm:spPr/>
      <dgm:t>
        <a:bodyPr/>
        <a:lstStyle/>
        <a:p>
          <a:r>
            <a:rPr lang="ru-RU" sz="1200" dirty="0"/>
            <a:t>Самовольная перепланировка /реконструкция</a:t>
          </a:r>
        </a:p>
      </dgm:t>
    </dgm:pt>
    <dgm:pt modelId="{87427E63-02DD-43D2-8485-A7FBADA64FE7}" type="parTrans" cxnId="{ADA961EC-CEA4-45C9-A676-62F80070D484}">
      <dgm:prSet/>
      <dgm:spPr/>
      <dgm:t>
        <a:bodyPr/>
        <a:lstStyle/>
        <a:p>
          <a:endParaRPr lang="ru-RU"/>
        </a:p>
      </dgm:t>
    </dgm:pt>
    <dgm:pt modelId="{0D97A5AD-527C-4FBB-98E6-906C18F515CD}" type="sibTrans" cxnId="{ADA961EC-CEA4-45C9-A676-62F80070D484}">
      <dgm:prSet/>
      <dgm:spPr/>
      <dgm:t>
        <a:bodyPr/>
        <a:lstStyle/>
        <a:p>
          <a:endParaRPr lang="ru-RU"/>
        </a:p>
      </dgm:t>
    </dgm:pt>
    <dgm:pt modelId="{2423B232-DD89-48DF-8A4C-D1989F152D0F}">
      <dgm:prSet custT="1"/>
      <dgm:spPr/>
      <dgm:t>
        <a:bodyPr/>
        <a:lstStyle/>
        <a:p>
          <a:r>
            <a:rPr lang="ru-RU" sz="1200" dirty="0"/>
            <a:t>Риск привлечения к ответственности, недействительности совершенных действий</a:t>
          </a:r>
        </a:p>
      </dgm:t>
    </dgm:pt>
    <dgm:pt modelId="{2015EB6C-1247-4C80-AB70-52359E5D0120}" type="parTrans" cxnId="{9CCEFDFB-1CED-4E3F-988F-D41D0EA0AC32}">
      <dgm:prSet/>
      <dgm:spPr/>
      <dgm:t>
        <a:bodyPr/>
        <a:lstStyle/>
        <a:p>
          <a:endParaRPr lang="ru-RU"/>
        </a:p>
      </dgm:t>
    </dgm:pt>
    <dgm:pt modelId="{3924D33F-0EBD-43ED-A592-7ED1EAE973F6}" type="sibTrans" cxnId="{9CCEFDFB-1CED-4E3F-988F-D41D0EA0AC32}">
      <dgm:prSet/>
      <dgm:spPr/>
      <dgm:t>
        <a:bodyPr/>
        <a:lstStyle/>
        <a:p>
          <a:endParaRPr lang="ru-RU"/>
        </a:p>
      </dgm:t>
    </dgm:pt>
    <dgm:pt modelId="{5C965873-D0E8-4D2E-955C-172DBB78B228}">
      <dgm:prSet custT="1"/>
      <dgm:spPr/>
      <dgm:t>
        <a:bodyPr/>
        <a:lstStyle/>
        <a:p>
          <a:r>
            <a:rPr lang="ru-RU" sz="1200" dirty="0"/>
            <a:t>Несоответствие ЕГРН и фактических параметров объекта</a:t>
          </a:r>
        </a:p>
      </dgm:t>
    </dgm:pt>
    <dgm:pt modelId="{E5CBFADA-CB55-41BC-8C94-65CAA7A953B9}" type="parTrans" cxnId="{468275AF-026D-4D97-BDA0-41B5AE2A0499}">
      <dgm:prSet/>
      <dgm:spPr/>
      <dgm:t>
        <a:bodyPr/>
        <a:lstStyle/>
        <a:p>
          <a:endParaRPr lang="ru-RU"/>
        </a:p>
      </dgm:t>
    </dgm:pt>
    <dgm:pt modelId="{D43AB064-3DD1-41D5-841F-867690EE773C}" type="sibTrans" cxnId="{468275AF-026D-4D97-BDA0-41B5AE2A0499}">
      <dgm:prSet/>
      <dgm:spPr/>
      <dgm:t>
        <a:bodyPr/>
        <a:lstStyle/>
        <a:p>
          <a:endParaRPr lang="ru-RU"/>
        </a:p>
      </dgm:t>
    </dgm:pt>
    <dgm:pt modelId="{A930AEB6-A553-4211-8A03-10BDC9E98844}">
      <dgm:prSet/>
      <dgm:spPr/>
      <dgm:t>
        <a:bodyPr/>
        <a:lstStyle/>
        <a:p>
          <a:r>
            <a:rPr lang="ru-RU" dirty="0"/>
            <a:t>Необходимость ликвидировать или узаконить изменения</a:t>
          </a:r>
        </a:p>
      </dgm:t>
    </dgm:pt>
    <dgm:pt modelId="{88188D23-D4C4-41FB-BA8B-F699537D7BDC}" type="parTrans" cxnId="{9DAABD4D-6CCB-4630-A2BB-55C0F82B9E41}">
      <dgm:prSet/>
      <dgm:spPr/>
      <dgm:t>
        <a:bodyPr/>
        <a:lstStyle/>
        <a:p>
          <a:endParaRPr lang="ru-RU"/>
        </a:p>
      </dgm:t>
    </dgm:pt>
    <dgm:pt modelId="{8E95CA7A-8534-4653-8CE2-B6086618FF47}" type="sibTrans" cxnId="{9DAABD4D-6CCB-4630-A2BB-55C0F82B9E41}">
      <dgm:prSet/>
      <dgm:spPr/>
      <dgm:t>
        <a:bodyPr/>
        <a:lstStyle/>
        <a:p>
          <a:endParaRPr lang="ru-RU"/>
        </a:p>
      </dgm:t>
    </dgm:pt>
    <dgm:pt modelId="{94A5D60B-2FA1-4223-AC46-8CB74C1F61CF}" type="pres">
      <dgm:prSet presAssocID="{0F5566ED-A78F-40A6-B111-71225250E6B5}" presName="CompostProcess" presStyleCnt="0">
        <dgm:presLayoutVars>
          <dgm:dir/>
          <dgm:resizeHandles val="exact"/>
        </dgm:presLayoutVars>
      </dgm:prSet>
      <dgm:spPr/>
    </dgm:pt>
    <dgm:pt modelId="{6E3052AB-69F3-4840-96C6-4AE91A30A7DD}" type="pres">
      <dgm:prSet presAssocID="{0F5566ED-A78F-40A6-B111-71225250E6B5}" presName="arrow" presStyleLbl="bgShp" presStyleIdx="0" presStyleCnt="1"/>
      <dgm:spPr/>
    </dgm:pt>
    <dgm:pt modelId="{7F01CF8D-12F7-4DDF-8E4E-7FA066373C42}" type="pres">
      <dgm:prSet presAssocID="{0F5566ED-A78F-40A6-B111-71225250E6B5}" presName="linearProcess" presStyleCnt="0"/>
      <dgm:spPr/>
    </dgm:pt>
    <dgm:pt modelId="{98033167-702D-498F-8C84-81E879C61C1C}" type="pres">
      <dgm:prSet presAssocID="{6762CE40-2607-4398-B52F-430E3E76C42E}" presName="textNode" presStyleLbl="node1" presStyleIdx="0" presStyleCnt="4" custScaleY="171052" custLinFactNeighborX="15739" custLinFactNeighborY="-18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1D027-A33B-4105-B578-C9A749E68532}" type="pres">
      <dgm:prSet presAssocID="{0D97A5AD-527C-4FBB-98E6-906C18F515CD}" presName="sibTrans" presStyleCnt="0"/>
      <dgm:spPr/>
    </dgm:pt>
    <dgm:pt modelId="{1DBDC2BF-5CF4-4E77-84EA-D4A9D63D6647}" type="pres">
      <dgm:prSet presAssocID="{5C965873-D0E8-4D2E-955C-172DBB78B228}" presName="textNode" presStyleLbl="node1" presStyleIdx="1" presStyleCnt="4" custScaleY="171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17A14-C06F-4F11-ADCB-64E88D7E3C71}" type="pres">
      <dgm:prSet presAssocID="{D43AB064-3DD1-41D5-841F-867690EE773C}" presName="sibTrans" presStyleCnt="0"/>
      <dgm:spPr/>
    </dgm:pt>
    <dgm:pt modelId="{721D1948-2CA2-44F5-A8D3-3A2E38B3DF6C}" type="pres">
      <dgm:prSet presAssocID="{2423B232-DD89-48DF-8A4C-D1989F152D0F}" presName="textNode" presStyleLbl="node1" presStyleIdx="2" presStyleCnt="4" custScaleY="171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B7451-40AA-488C-B15A-53507C74F51B}" type="pres">
      <dgm:prSet presAssocID="{3924D33F-0EBD-43ED-A592-7ED1EAE973F6}" presName="sibTrans" presStyleCnt="0"/>
      <dgm:spPr/>
    </dgm:pt>
    <dgm:pt modelId="{6B969AE6-F1F3-4E61-ABB6-632A546A9548}" type="pres">
      <dgm:prSet presAssocID="{A930AEB6-A553-4211-8A03-10BDC9E98844}" presName="textNode" presStyleLbl="node1" presStyleIdx="3" presStyleCnt="4" custScaleY="171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652F49-38D9-477F-BCE3-F2A59F751022}" type="presOf" srcId="{0F5566ED-A78F-40A6-B111-71225250E6B5}" destId="{94A5D60B-2FA1-4223-AC46-8CB74C1F61CF}" srcOrd="0" destOrd="0" presId="urn:microsoft.com/office/officeart/2005/8/layout/hProcess9"/>
    <dgm:cxn modelId="{0FF578CD-E168-4DA4-9627-80D884F37652}" type="presOf" srcId="{5C965873-D0E8-4D2E-955C-172DBB78B228}" destId="{1DBDC2BF-5CF4-4E77-84EA-D4A9D63D6647}" srcOrd="0" destOrd="0" presId="urn:microsoft.com/office/officeart/2005/8/layout/hProcess9"/>
    <dgm:cxn modelId="{9CCEFDFB-1CED-4E3F-988F-D41D0EA0AC32}" srcId="{0F5566ED-A78F-40A6-B111-71225250E6B5}" destId="{2423B232-DD89-48DF-8A4C-D1989F152D0F}" srcOrd="2" destOrd="0" parTransId="{2015EB6C-1247-4C80-AB70-52359E5D0120}" sibTransId="{3924D33F-0EBD-43ED-A592-7ED1EAE973F6}"/>
    <dgm:cxn modelId="{E5A4A58E-9431-4522-B840-62B4B4040A6D}" type="presOf" srcId="{6762CE40-2607-4398-B52F-430E3E76C42E}" destId="{98033167-702D-498F-8C84-81E879C61C1C}" srcOrd="0" destOrd="0" presId="urn:microsoft.com/office/officeart/2005/8/layout/hProcess9"/>
    <dgm:cxn modelId="{A068441D-2BDB-4FED-8D94-E24FFA6295B5}" type="presOf" srcId="{A930AEB6-A553-4211-8A03-10BDC9E98844}" destId="{6B969AE6-F1F3-4E61-ABB6-632A546A9548}" srcOrd="0" destOrd="0" presId="urn:microsoft.com/office/officeart/2005/8/layout/hProcess9"/>
    <dgm:cxn modelId="{ADA961EC-CEA4-45C9-A676-62F80070D484}" srcId="{0F5566ED-A78F-40A6-B111-71225250E6B5}" destId="{6762CE40-2607-4398-B52F-430E3E76C42E}" srcOrd="0" destOrd="0" parTransId="{87427E63-02DD-43D2-8485-A7FBADA64FE7}" sibTransId="{0D97A5AD-527C-4FBB-98E6-906C18F515CD}"/>
    <dgm:cxn modelId="{9DAABD4D-6CCB-4630-A2BB-55C0F82B9E41}" srcId="{0F5566ED-A78F-40A6-B111-71225250E6B5}" destId="{A930AEB6-A553-4211-8A03-10BDC9E98844}" srcOrd="3" destOrd="0" parTransId="{88188D23-D4C4-41FB-BA8B-F699537D7BDC}" sibTransId="{8E95CA7A-8534-4653-8CE2-B6086618FF47}"/>
    <dgm:cxn modelId="{468275AF-026D-4D97-BDA0-41B5AE2A0499}" srcId="{0F5566ED-A78F-40A6-B111-71225250E6B5}" destId="{5C965873-D0E8-4D2E-955C-172DBB78B228}" srcOrd="1" destOrd="0" parTransId="{E5CBFADA-CB55-41BC-8C94-65CAA7A953B9}" sibTransId="{D43AB064-3DD1-41D5-841F-867690EE773C}"/>
    <dgm:cxn modelId="{C9575631-E9FF-4669-ADEE-0CDAF3F0C628}" type="presOf" srcId="{2423B232-DD89-48DF-8A4C-D1989F152D0F}" destId="{721D1948-2CA2-44F5-A8D3-3A2E38B3DF6C}" srcOrd="0" destOrd="0" presId="urn:microsoft.com/office/officeart/2005/8/layout/hProcess9"/>
    <dgm:cxn modelId="{38B2D8AE-59A1-4317-859C-817E28052EC8}" type="presParOf" srcId="{94A5D60B-2FA1-4223-AC46-8CB74C1F61CF}" destId="{6E3052AB-69F3-4840-96C6-4AE91A30A7DD}" srcOrd="0" destOrd="0" presId="urn:microsoft.com/office/officeart/2005/8/layout/hProcess9"/>
    <dgm:cxn modelId="{1B77222B-453C-4027-A6AE-E93B162E24D3}" type="presParOf" srcId="{94A5D60B-2FA1-4223-AC46-8CB74C1F61CF}" destId="{7F01CF8D-12F7-4DDF-8E4E-7FA066373C42}" srcOrd="1" destOrd="0" presId="urn:microsoft.com/office/officeart/2005/8/layout/hProcess9"/>
    <dgm:cxn modelId="{31F7EC0B-5D80-4E6C-AA6B-E8ECC7FBD42F}" type="presParOf" srcId="{7F01CF8D-12F7-4DDF-8E4E-7FA066373C42}" destId="{98033167-702D-498F-8C84-81E879C61C1C}" srcOrd="0" destOrd="0" presId="urn:microsoft.com/office/officeart/2005/8/layout/hProcess9"/>
    <dgm:cxn modelId="{F9FAAC51-BDA6-4F4A-8FF6-F7CDFC97806D}" type="presParOf" srcId="{7F01CF8D-12F7-4DDF-8E4E-7FA066373C42}" destId="{6E01D027-A33B-4105-B578-C9A749E68532}" srcOrd="1" destOrd="0" presId="urn:microsoft.com/office/officeart/2005/8/layout/hProcess9"/>
    <dgm:cxn modelId="{698C45AE-AF25-483F-BC9D-C6729D5B6371}" type="presParOf" srcId="{7F01CF8D-12F7-4DDF-8E4E-7FA066373C42}" destId="{1DBDC2BF-5CF4-4E77-84EA-D4A9D63D6647}" srcOrd="2" destOrd="0" presId="urn:microsoft.com/office/officeart/2005/8/layout/hProcess9"/>
    <dgm:cxn modelId="{76A85152-D7D0-4AB3-A79F-D824771CA3FA}" type="presParOf" srcId="{7F01CF8D-12F7-4DDF-8E4E-7FA066373C42}" destId="{75217A14-C06F-4F11-ADCB-64E88D7E3C71}" srcOrd="3" destOrd="0" presId="urn:microsoft.com/office/officeart/2005/8/layout/hProcess9"/>
    <dgm:cxn modelId="{9D47760F-3CD8-448A-8225-3F61A312F08D}" type="presParOf" srcId="{7F01CF8D-12F7-4DDF-8E4E-7FA066373C42}" destId="{721D1948-2CA2-44F5-A8D3-3A2E38B3DF6C}" srcOrd="4" destOrd="0" presId="urn:microsoft.com/office/officeart/2005/8/layout/hProcess9"/>
    <dgm:cxn modelId="{242AAFDB-B07E-40E3-8EE4-E149238D13AF}" type="presParOf" srcId="{7F01CF8D-12F7-4DDF-8E4E-7FA066373C42}" destId="{0B9B7451-40AA-488C-B15A-53507C74F51B}" srcOrd="5" destOrd="0" presId="urn:microsoft.com/office/officeart/2005/8/layout/hProcess9"/>
    <dgm:cxn modelId="{96F71352-463D-4307-AE04-9C57304FEF86}" type="presParOf" srcId="{7F01CF8D-12F7-4DDF-8E4E-7FA066373C42}" destId="{6B969AE6-F1F3-4E61-ABB6-632A546A954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5566ED-A78F-40A6-B111-71225250E6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762CE40-2607-4398-B52F-430E3E76C42E}">
      <dgm:prSet phldrT="[Текст]" custT="1"/>
      <dgm:spPr/>
      <dgm:t>
        <a:bodyPr/>
        <a:lstStyle/>
        <a:p>
          <a:r>
            <a:rPr lang="ru-RU" sz="1200" dirty="0"/>
            <a:t>Права зарегистрированы на объект 100 </a:t>
          </a:r>
          <a:r>
            <a:rPr lang="ru-RU" sz="1200" dirty="0" err="1"/>
            <a:t>кв.м</a:t>
          </a:r>
          <a:r>
            <a:rPr lang="ru-RU" sz="1200" dirty="0"/>
            <a:t>.</a:t>
          </a:r>
        </a:p>
      </dgm:t>
    </dgm:pt>
    <dgm:pt modelId="{87427E63-02DD-43D2-8485-A7FBADA64FE7}" type="parTrans" cxnId="{ADA961EC-CEA4-45C9-A676-62F80070D484}">
      <dgm:prSet/>
      <dgm:spPr/>
      <dgm:t>
        <a:bodyPr/>
        <a:lstStyle/>
        <a:p>
          <a:endParaRPr lang="ru-RU"/>
        </a:p>
      </dgm:t>
    </dgm:pt>
    <dgm:pt modelId="{0D97A5AD-527C-4FBB-98E6-906C18F515CD}" type="sibTrans" cxnId="{ADA961EC-CEA4-45C9-A676-62F80070D484}">
      <dgm:prSet/>
      <dgm:spPr/>
      <dgm:t>
        <a:bodyPr/>
        <a:lstStyle/>
        <a:p>
          <a:endParaRPr lang="ru-RU"/>
        </a:p>
      </dgm:t>
    </dgm:pt>
    <dgm:pt modelId="{2423B232-DD89-48DF-8A4C-D1989F152D0F}">
      <dgm:prSet custT="1"/>
      <dgm:spPr/>
      <dgm:t>
        <a:bodyPr/>
        <a:lstStyle/>
        <a:p>
          <a:r>
            <a:rPr lang="ru-RU" sz="1200" dirty="0"/>
            <a:t>Объект учтен в ЕГРН с площадью 150 </a:t>
          </a:r>
          <a:r>
            <a:rPr lang="ru-RU" sz="1200" dirty="0" err="1"/>
            <a:t>кв.м</a:t>
          </a:r>
          <a:r>
            <a:rPr lang="ru-RU" sz="1200" dirty="0"/>
            <a:t>.</a:t>
          </a:r>
        </a:p>
      </dgm:t>
    </dgm:pt>
    <dgm:pt modelId="{2015EB6C-1247-4C80-AB70-52359E5D0120}" type="parTrans" cxnId="{9CCEFDFB-1CED-4E3F-988F-D41D0EA0AC32}">
      <dgm:prSet/>
      <dgm:spPr/>
      <dgm:t>
        <a:bodyPr/>
        <a:lstStyle/>
        <a:p>
          <a:endParaRPr lang="ru-RU"/>
        </a:p>
      </dgm:t>
    </dgm:pt>
    <dgm:pt modelId="{3924D33F-0EBD-43ED-A592-7ED1EAE973F6}" type="sibTrans" cxnId="{9CCEFDFB-1CED-4E3F-988F-D41D0EA0AC32}">
      <dgm:prSet/>
      <dgm:spPr/>
      <dgm:t>
        <a:bodyPr/>
        <a:lstStyle/>
        <a:p>
          <a:endParaRPr lang="ru-RU"/>
        </a:p>
      </dgm:t>
    </dgm:pt>
    <dgm:pt modelId="{5C965873-D0E8-4D2E-955C-172DBB78B228}">
      <dgm:prSet custT="1"/>
      <dgm:spPr/>
      <dgm:t>
        <a:bodyPr/>
        <a:lstStyle/>
        <a:p>
          <a:r>
            <a:rPr lang="ru-RU" sz="1200" dirty="0"/>
            <a:t>Самовольная перепланировка /реконструкция</a:t>
          </a:r>
        </a:p>
      </dgm:t>
    </dgm:pt>
    <dgm:pt modelId="{E5CBFADA-CB55-41BC-8C94-65CAA7A953B9}" type="parTrans" cxnId="{468275AF-026D-4D97-BDA0-41B5AE2A0499}">
      <dgm:prSet/>
      <dgm:spPr/>
      <dgm:t>
        <a:bodyPr/>
        <a:lstStyle/>
        <a:p>
          <a:endParaRPr lang="ru-RU"/>
        </a:p>
      </dgm:t>
    </dgm:pt>
    <dgm:pt modelId="{D43AB064-3DD1-41D5-841F-867690EE773C}" type="sibTrans" cxnId="{468275AF-026D-4D97-BDA0-41B5AE2A0499}">
      <dgm:prSet/>
      <dgm:spPr/>
      <dgm:t>
        <a:bodyPr/>
        <a:lstStyle/>
        <a:p>
          <a:endParaRPr lang="ru-RU"/>
        </a:p>
      </dgm:t>
    </dgm:pt>
    <dgm:pt modelId="{A930AEB6-A553-4211-8A03-10BDC9E98844}">
      <dgm:prSet custT="1"/>
      <dgm:spPr/>
      <dgm:t>
        <a:bodyPr/>
        <a:lstStyle/>
        <a:p>
          <a:r>
            <a:rPr lang="ru-RU" sz="1200" dirty="0"/>
            <a:t>Невозможность изменения прав, риск наступления ответственности</a:t>
          </a:r>
        </a:p>
      </dgm:t>
    </dgm:pt>
    <dgm:pt modelId="{88188D23-D4C4-41FB-BA8B-F699537D7BDC}" type="parTrans" cxnId="{9DAABD4D-6CCB-4630-A2BB-55C0F82B9E41}">
      <dgm:prSet/>
      <dgm:spPr/>
      <dgm:t>
        <a:bodyPr/>
        <a:lstStyle/>
        <a:p>
          <a:endParaRPr lang="ru-RU"/>
        </a:p>
      </dgm:t>
    </dgm:pt>
    <dgm:pt modelId="{8E95CA7A-8534-4653-8CE2-B6086618FF47}" type="sibTrans" cxnId="{9DAABD4D-6CCB-4630-A2BB-55C0F82B9E41}">
      <dgm:prSet/>
      <dgm:spPr/>
      <dgm:t>
        <a:bodyPr/>
        <a:lstStyle/>
        <a:p>
          <a:endParaRPr lang="ru-RU"/>
        </a:p>
      </dgm:t>
    </dgm:pt>
    <dgm:pt modelId="{94A5D60B-2FA1-4223-AC46-8CB74C1F61CF}" type="pres">
      <dgm:prSet presAssocID="{0F5566ED-A78F-40A6-B111-71225250E6B5}" presName="CompostProcess" presStyleCnt="0">
        <dgm:presLayoutVars>
          <dgm:dir/>
          <dgm:resizeHandles val="exact"/>
        </dgm:presLayoutVars>
      </dgm:prSet>
      <dgm:spPr/>
    </dgm:pt>
    <dgm:pt modelId="{6E3052AB-69F3-4840-96C6-4AE91A30A7DD}" type="pres">
      <dgm:prSet presAssocID="{0F5566ED-A78F-40A6-B111-71225250E6B5}" presName="arrow" presStyleLbl="bgShp" presStyleIdx="0" presStyleCnt="1"/>
      <dgm:spPr/>
    </dgm:pt>
    <dgm:pt modelId="{7F01CF8D-12F7-4DDF-8E4E-7FA066373C42}" type="pres">
      <dgm:prSet presAssocID="{0F5566ED-A78F-40A6-B111-71225250E6B5}" presName="linearProcess" presStyleCnt="0"/>
      <dgm:spPr/>
    </dgm:pt>
    <dgm:pt modelId="{98033167-702D-498F-8C84-81E879C61C1C}" type="pres">
      <dgm:prSet presAssocID="{6762CE40-2607-4398-B52F-430E3E76C42E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1D027-A33B-4105-B578-C9A749E68532}" type="pres">
      <dgm:prSet presAssocID="{0D97A5AD-527C-4FBB-98E6-906C18F515CD}" presName="sibTrans" presStyleCnt="0"/>
      <dgm:spPr/>
    </dgm:pt>
    <dgm:pt modelId="{1DBDC2BF-5CF4-4E77-84EA-D4A9D63D6647}" type="pres">
      <dgm:prSet presAssocID="{5C965873-D0E8-4D2E-955C-172DBB78B228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17A14-C06F-4F11-ADCB-64E88D7E3C71}" type="pres">
      <dgm:prSet presAssocID="{D43AB064-3DD1-41D5-841F-867690EE773C}" presName="sibTrans" presStyleCnt="0"/>
      <dgm:spPr/>
    </dgm:pt>
    <dgm:pt modelId="{721D1948-2CA2-44F5-A8D3-3A2E38B3DF6C}" type="pres">
      <dgm:prSet presAssocID="{2423B232-DD89-48DF-8A4C-D1989F152D0F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B7451-40AA-488C-B15A-53507C74F51B}" type="pres">
      <dgm:prSet presAssocID="{3924D33F-0EBD-43ED-A592-7ED1EAE973F6}" presName="sibTrans" presStyleCnt="0"/>
      <dgm:spPr/>
    </dgm:pt>
    <dgm:pt modelId="{6B969AE6-F1F3-4E61-ABB6-632A546A9548}" type="pres">
      <dgm:prSet presAssocID="{A930AEB6-A553-4211-8A03-10BDC9E9884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652F49-38D9-477F-BCE3-F2A59F751022}" type="presOf" srcId="{0F5566ED-A78F-40A6-B111-71225250E6B5}" destId="{94A5D60B-2FA1-4223-AC46-8CB74C1F61CF}" srcOrd="0" destOrd="0" presId="urn:microsoft.com/office/officeart/2005/8/layout/hProcess9"/>
    <dgm:cxn modelId="{0FF578CD-E168-4DA4-9627-80D884F37652}" type="presOf" srcId="{5C965873-D0E8-4D2E-955C-172DBB78B228}" destId="{1DBDC2BF-5CF4-4E77-84EA-D4A9D63D6647}" srcOrd="0" destOrd="0" presId="urn:microsoft.com/office/officeart/2005/8/layout/hProcess9"/>
    <dgm:cxn modelId="{9CCEFDFB-1CED-4E3F-988F-D41D0EA0AC32}" srcId="{0F5566ED-A78F-40A6-B111-71225250E6B5}" destId="{2423B232-DD89-48DF-8A4C-D1989F152D0F}" srcOrd="2" destOrd="0" parTransId="{2015EB6C-1247-4C80-AB70-52359E5D0120}" sibTransId="{3924D33F-0EBD-43ED-A592-7ED1EAE973F6}"/>
    <dgm:cxn modelId="{E5A4A58E-9431-4522-B840-62B4B4040A6D}" type="presOf" srcId="{6762CE40-2607-4398-B52F-430E3E76C42E}" destId="{98033167-702D-498F-8C84-81E879C61C1C}" srcOrd="0" destOrd="0" presId="urn:microsoft.com/office/officeart/2005/8/layout/hProcess9"/>
    <dgm:cxn modelId="{A068441D-2BDB-4FED-8D94-E24FFA6295B5}" type="presOf" srcId="{A930AEB6-A553-4211-8A03-10BDC9E98844}" destId="{6B969AE6-F1F3-4E61-ABB6-632A546A9548}" srcOrd="0" destOrd="0" presId="urn:microsoft.com/office/officeart/2005/8/layout/hProcess9"/>
    <dgm:cxn modelId="{ADA961EC-CEA4-45C9-A676-62F80070D484}" srcId="{0F5566ED-A78F-40A6-B111-71225250E6B5}" destId="{6762CE40-2607-4398-B52F-430E3E76C42E}" srcOrd="0" destOrd="0" parTransId="{87427E63-02DD-43D2-8485-A7FBADA64FE7}" sibTransId="{0D97A5AD-527C-4FBB-98E6-906C18F515CD}"/>
    <dgm:cxn modelId="{9DAABD4D-6CCB-4630-A2BB-55C0F82B9E41}" srcId="{0F5566ED-A78F-40A6-B111-71225250E6B5}" destId="{A930AEB6-A553-4211-8A03-10BDC9E98844}" srcOrd="3" destOrd="0" parTransId="{88188D23-D4C4-41FB-BA8B-F699537D7BDC}" sibTransId="{8E95CA7A-8534-4653-8CE2-B6086618FF47}"/>
    <dgm:cxn modelId="{468275AF-026D-4D97-BDA0-41B5AE2A0499}" srcId="{0F5566ED-A78F-40A6-B111-71225250E6B5}" destId="{5C965873-D0E8-4D2E-955C-172DBB78B228}" srcOrd="1" destOrd="0" parTransId="{E5CBFADA-CB55-41BC-8C94-65CAA7A953B9}" sibTransId="{D43AB064-3DD1-41D5-841F-867690EE773C}"/>
    <dgm:cxn modelId="{C9575631-E9FF-4669-ADEE-0CDAF3F0C628}" type="presOf" srcId="{2423B232-DD89-48DF-8A4C-D1989F152D0F}" destId="{721D1948-2CA2-44F5-A8D3-3A2E38B3DF6C}" srcOrd="0" destOrd="0" presId="urn:microsoft.com/office/officeart/2005/8/layout/hProcess9"/>
    <dgm:cxn modelId="{38B2D8AE-59A1-4317-859C-817E28052EC8}" type="presParOf" srcId="{94A5D60B-2FA1-4223-AC46-8CB74C1F61CF}" destId="{6E3052AB-69F3-4840-96C6-4AE91A30A7DD}" srcOrd="0" destOrd="0" presId="urn:microsoft.com/office/officeart/2005/8/layout/hProcess9"/>
    <dgm:cxn modelId="{1B77222B-453C-4027-A6AE-E93B162E24D3}" type="presParOf" srcId="{94A5D60B-2FA1-4223-AC46-8CB74C1F61CF}" destId="{7F01CF8D-12F7-4DDF-8E4E-7FA066373C42}" srcOrd="1" destOrd="0" presId="urn:microsoft.com/office/officeart/2005/8/layout/hProcess9"/>
    <dgm:cxn modelId="{31F7EC0B-5D80-4E6C-AA6B-E8ECC7FBD42F}" type="presParOf" srcId="{7F01CF8D-12F7-4DDF-8E4E-7FA066373C42}" destId="{98033167-702D-498F-8C84-81E879C61C1C}" srcOrd="0" destOrd="0" presId="urn:microsoft.com/office/officeart/2005/8/layout/hProcess9"/>
    <dgm:cxn modelId="{F9FAAC51-BDA6-4F4A-8FF6-F7CDFC97806D}" type="presParOf" srcId="{7F01CF8D-12F7-4DDF-8E4E-7FA066373C42}" destId="{6E01D027-A33B-4105-B578-C9A749E68532}" srcOrd="1" destOrd="0" presId="urn:microsoft.com/office/officeart/2005/8/layout/hProcess9"/>
    <dgm:cxn modelId="{698C45AE-AF25-483F-BC9D-C6729D5B6371}" type="presParOf" srcId="{7F01CF8D-12F7-4DDF-8E4E-7FA066373C42}" destId="{1DBDC2BF-5CF4-4E77-84EA-D4A9D63D6647}" srcOrd="2" destOrd="0" presId="urn:microsoft.com/office/officeart/2005/8/layout/hProcess9"/>
    <dgm:cxn modelId="{76A85152-D7D0-4AB3-A79F-D824771CA3FA}" type="presParOf" srcId="{7F01CF8D-12F7-4DDF-8E4E-7FA066373C42}" destId="{75217A14-C06F-4F11-ADCB-64E88D7E3C71}" srcOrd="3" destOrd="0" presId="urn:microsoft.com/office/officeart/2005/8/layout/hProcess9"/>
    <dgm:cxn modelId="{9D47760F-3CD8-448A-8225-3F61A312F08D}" type="presParOf" srcId="{7F01CF8D-12F7-4DDF-8E4E-7FA066373C42}" destId="{721D1948-2CA2-44F5-A8D3-3A2E38B3DF6C}" srcOrd="4" destOrd="0" presId="urn:microsoft.com/office/officeart/2005/8/layout/hProcess9"/>
    <dgm:cxn modelId="{242AAFDB-B07E-40E3-8EE4-E149238D13AF}" type="presParOf" srcId="{7F01CF8D-12F7-4DDF-8E4E-7FA066373C42}" destId="{0B9B7451-40AA-488C-B15A-53507C74F51B}" srcOrd="5" destOrd="0" presId="urn:microsoft.com/office/officeart/2005/8/layout/hProcess9"/>
    <dgm:cxn modelId="{96F71352-463D-4307-AE04-9C57304FEF86}" type="presParOf" srcId="{7F01CF8D-12F7-4DDF-8E4E-7FA066373C42}" destId="{6B969AE6-F1F3-4E61-ABB6-632A546A954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5566ED-A78F-40A6-B111-71225250E6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762CE40-2607-4398-B52F-430E3E76C42E}">
      <dgm:prSet phldrT="[Текст]" custT="1"/>
      <dgm:spPr/>
      <dgm:t>
        <a:bodyPr/>
        <a:lstStyle/>
        <a:p>
          <a:r>
            <a:rPr lang="ru-RU" sz="1400" dirty="0"/>
            <a:t>Получение и анализ информации об объекте</a:t>
          </a:r>
        </a:p>
      </dgm:t>
    </dgm:pt>
    <dgm:pt modelId="{87427E63-02DD-43D2-8485-A7FBADA64FE7}" type="parTrans" cxnId="{ADA961EC-CEA4-45C9-A676-62F80070D484}">
      <dgm:prSet/>
      <dgm:spPr/>
      <dgm:t>
        <a:bodyPr/>
        <a:lstStyle/>
        <a:p>
          <a:endParaRPr lang="ru-RU"/>
        </a:p>
      </dgm:t>
    </dgm:pt>
    <dgm:pt modelId="{0D97A5AD-527C-4FBB-98E6-906C18F515CD}" type="sibTrans" cxnId="{ADA961EC-CEA4-45C9-A676-62F80070D484}">
      <dgm:prSet/>
      <dgm:spPr/>
      <dgm:t>
        <a:bodyPr/>
        <a:lstStyle/>
        <a:p>
          <a:endParaRPr lang="ru-RU"/>
        </a:p>
      </dgm:t>
    </dgm:pt>
    <dgm:pt modelId="{2423B232-DD89-48DF-8A4C-D1989F152D0F}">
      <dgm:prSet custT="1"/>
      <dgm:spPr/>
      <dgm:t>
        <a:bodyPr/>
        <a:lstStyle/>
        <a:p>
          <a:r>
            <a:rPr lang="ru-RU" sz="1400" dirty="0"/>
            <a:t>Выполнение всех необходимых работ и услуг </a:t>
          </a:r>
        </a:p>
      </dgm:t>
    </dgm:pt>
    <dgm:pt modelId="{2015EB6C-1247-4C80-AB70-52359E5D0120}" type="parTrans" cxnId="{9CCEFDFB-1CED-4E3F-988F-D41D0EA0AC32}">
      <dgm:prSet/>
      <dgm:spPr/>
      <dgm:t>
        <a:bodyPr/>
        <a:lstStyle/>
        <a:p>
          <a:endParaRPr lang="ru-RU"/>
        </a:p>
      </dgm:t>
    </dgm:pt>
    <dgm:pt modelId="{3924D33F-0EBD-43ED-A592-7ED1EAE973F6}" type="sibTrans" cxnId="{9CCEFDFB-1CED-4E3F-988F-D41D0EA0AC32}">
      <dgm:prSet/>
      <dgm:spPr/>
      <dgm:t>
        <a:bodyPr/>
        <a:lstStyle/>
        <a:p>
          <a:endParaRPr lang="ru-RU"/>
        </a:p>
      </dgm:t>
    </dgm:pt>
    <dgm:pt modelId="{5C965873-D0E8-4D2E-955C-172DBB78B228}">
      <dgm:prSet custT="1"/>
      <dgm:spPr/>
      <dgm:t>
        <a:bodyPr/>
        <a:lstStyle/>
        <a:p>
          <a:r>
            <a:rPr lang="ru-RU" sz="1200" dirty="0"/>
            <a:t>Выявление проблем и определение путей решения</a:t>
          </a:r>
        </a:p>
      </dgm:t>
    </dgm:pt>
    <dgm:pt modelId="{E5CBFADA-CB55-41BC-8C94-65CAA7A953B9}" type="parTrans" cxnId="{468275AF-026D-4D97-BDA0-41B5AE2A0499}">
      <dgm:prSet/>
      <dgm:spPr/>
      <dgm:t>
        <a:bodyPr/>
        <a:lstStyle/>
        <a:p>
          <a:endParaRPr lang="ru-RU"/>
        </a:p>
      </dgm:t>
    </dgm:pt>
    <dgm:pt modelId="{D43AB064-3DD1-41D5-841F-867690EE773C}" type="sibTrans" cxnId="{468275AF-026D-4D97-BDA0-41B5AE2A0499}">
      <dgm:prSet/>
      <dgm:spPr/>
      <dgm:t>
        <a:bodyPr/>
        <a:lstStyle/>
        <a:p>
          <a:endParaRPr lang="ru-RU"/>
        </a:p>
      </dgm:t>
    </dgm:pt>
    <dgm:pt modelId="{A930AEB6-A553-4211-8A03-10BDC9E98844}">
      <dgm:prSet custT="1"/>
      <dgm:spPr/>
      <dgm:t>
        <a:bodyPr/>
        <a:lstStyle/>
        <a:p>
          <a:r>
            <a:rPr lang="ru-RU" sz="1200" dirty="0"/>
            <a:t>Получение результата - </a:t>
          </a:r>
          <a:r>
            <a:rPr lang="ru-RU" sz="1200" dirty="0" err="1"/>
            <a:t>оборотоспособного</a:t>
          </a:r>
          <a:r>
            <a:rPr lang="ru-RU" sz="1200" dirty="0"/>
            <a:t> объекта недвижимости</a:t>
          </a:r>
        </a:p>
      </dgm:t>
    </dgm:pt>
    <dgm:pt modelId="{88188D23-D4C4-41FB-BA8B-F699537D7BDC}" type="parTrans" cxnId="{9DAABD4D-6CCB-4630-A2BB-55C0F82B9E41}">
      <dgm:prSet/>
      <dgm:spPr/>
      <dgm:t>
        <a:bodyPr/>
        <a:lstStyle/>
        <a:p>
          <a:endParaRPr lang="ru-RU"/>
        </a:p>
      </dgm:t>
    </dgm:pt>
    <dgm:pt modelId="{8E95CA7A-8534-4653-8CE2-B6086618FF47}" type="sibTrans" cxnId="{9DAABD4D-6CCB-4630-A2BB-55C0F82B9E41}">
      <dgm:prSet/>
      <dgm:spPr/>
      <dgm:t>
        <a:bodyPr/>
        <a:lstStyle/>
        <a:p>
          <a:endParaRPr lang="ru-RU"/>
        </a:p>
      </dgm:t>
    </dgm:pt>
    <dgm:pt modelId="{94A5D60B-2FA1-4223-AC46-8CB74C1F61CF}" type="pres">
      <dgm:prSet presAssocID="{0F5566ED-A78F-40A6-B111-71225250E6B5}" presName="CompostProcess" presStyleCnt="0">
        <dgm:presLayoutVars>
          <dgm:dir/>
          <dgm:resizeHandles val="exact"/>
        </dgm:presLayoutVars>
      </dgm:prSet>
      <dgm:spPr/>
    </dgm:pt>
    <dgm:pt modelId="{6E3052AB-69F3-4840-96C6-4AE91A30A7DD}" type="pres">
      <dgm:prSet presAssocID="{0F5566ED-A78F-40A6-B111-71225250E6B5}" presName="arrow" presStyleLbl="bgShp" presStyleIdx="0" presStyleCnt="1"/>
      <dgm:spPr/>
    </dgm:pt>
    <dgm:pt modelId="{7F01CF8D-12F7-4DDF-8E4E-7FA066373C42}" type="pres">
      <dgm:prSet presAssocID="{0F5566ED-A78F-40A6-B111-71225250E6B5}" presName="linearProcess" presStyleCnt="0"/>
      <dgm:spPr/>
    </dgm:pt>
    <dgm:pt modelId="{98033167-702D-498F-8C84-81E879C61C1C}" type="pres">
      <dgm:prSet presAssocID="{6762CE40-2607-4398-B52F-430E3E76C42E}" presName="textNode" presStyleLbl="node1" presStyleIdx="0" presStyleCnt="4" custScaleY="191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1D027-A33B-4105-B578-C9A749E68532}" type="pres">
      <dgm:prSet presAssocID="{0D97A5AD-527C-4FBB-98E6-906C18F515CD}" presName="sibTrans" presStyleCnt="0"/>
      <dgm:spPr/>
    </dgm:pt>
    <dgm:pt modelId="{1DBDC2BF-5CF4-4E77-84EA-D4A9D63D6647}" type="pres">
      <dgm:prSet presAssocID="{5C965873-D0E8-4D2E-955C-172DBB78B228}" presName="textNode" presStyleLbl="node1" presStyleIdx="1" presStyleCnt="4" custScaleY="191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17A14-C06F-4F11-ADCB-64E88D7E3C71}" type="pres">
      <dgm:prSet presAssocID="{D43AB064-3DD1-41D5-841F-867690EE773C}" presName="sibTrans" presStyleCnt="0"/>
      <dgm:spPr/>
    </dgm:pt>
    <dgm:pt modelId="{721D1948-2CA2-44F5-A8D3-3A2E38B3DF6C}" type="pres">
      <dgm:prSet presAssocID="{2423B232-DD89-48DF-8A4C-D1989F152D0F}" presName="textNode" presStyleLbl="node1" presStyleIdx="2" presStyleCnt="4" custScaleY="191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9B7451-40AA-488C-B15A-53507C74F51B}" type="pres">
      <dgm:prSet presAssocID="{3924D33F-0EBD-43ED-A592-7ED1EAE973F6}" presName="sibTrans" presStyleCnt="0"/>
      <dgm:spPr/>
    </dgm:pt>
    <dgm:pt modelId="{6B969AE6-F1F3-4E61-ABB6-632A546A9548}" type="pres">
      <dgm:prSet presAssocID="{A930AEB6-A553-4211-8A03-10BDC9E98844}" presName="textNode" presStyleLbl="node1" presStyleIdx="3" presStyleCnt="4" custScaleY="1911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652F49-38D9-477F-BCE3-F2A59F751022}" type="presOf" srcId="{0F5566ED-A78F-40A6-B111-71225250E6B5}" destId="{94A5D60B-2FA1-4223-AC46-8CB74C1F61CF}" srcOrd="0" destOrd="0" presId="urn:microsoft.com/office/officeart/2005/8/layout/hProcess9"/>
    <dgm:cxn modelId="{0FF578CD-E168-4DA4-9627-80D884F37652}" type="presOf" srcId="{5C965873-D0E8-4D2E-955C-172DBB78B228}" destId="{1DBDC2BF-5CF4-4E77-84EA-D4A9D63D6647}" srcOrd="0" destOrd="0" presId="urn:microsoft.com/office/officeart/2005/8/layout/hProcess9"/>
    <dgm:cxn modelId="{9CCEFDFB-1CED-4E3F-988F-D41D0EA0AC32}" srcId="{0F5566ED-A78F-40A6-B111-71225250E6B5}" destId="{2423B232-DD89-48DF-8A4C-D1989F152D0F}" srcOrd="2" destOrd="0" parTransId="{2015EB6C-1247-4C80-AB70-52359E5D0120}" sibTransId="{3924D33F-0EBD-43ED-A592-7ED1EAE973F6}"/>
    <dgm:cxn modelId="{E5A4A58E-9431-4522-B840-62B4B4040A6D}" type="presOf" srcId="{6762CE40-2607-4398-B52F-430E3E76C42E}" destId="{98033167-702D-498F-8C84-81E879C61C1C}" srcOrd="0" destOrd="0" presId="urn:microsoft.com/office/officeart/2005/8/layout/hProcess9"/>
    <dgm:cxn modelId="{A068441D-2BDB-4FED-8D94-E24FFA6295B5}" type="presOf" srcId="{A930AEB6-A553-4211-8A03-10BDC9E98844}" destId="{6B969AE6-F1F3-4E61-ABB6-632A546A9548}" srcOrd="0" destOrd="0" presId="urn:microsoft.com/office/officeart/2005/8/layout/hProcess9"/>
    <dgm:cxn modelId="{ADA961EC-CEA4-45C9-A676-62F80070D484}" srcId="{0F5566ED-A78F-40A6-B111-71225250E6B5}" destId="{6762CE40-2607-4398-B52F-430E3E76C42E}" srcOrd="0" destOrd="0" parTransId="{87427E63-02DD-43D2-8485-A7FBADA64FE7}" sibTransId="{0D97A5AD-527C-4FBB-98E6-906C18F515CD}"/>
    <dgm:cxn modelId="{9DAABD4D-6CCB-4630-A2BB-55C0F82B9E41}" srcId="{0F5566ED-A78F-40A6-B111-71225250E6B5}" destId="{A930AEB6-A553-4211-8A03-10BDC9E98844}" srcOrd="3" destOrd="0" parTransId="{88188D23-D4C4-41FB-BA8B-F699537D7BDC}" sibTransId="{8E95CA7A-8534-4653-8CE2-B6086618FF47}"/>
    <dgm:cxn modelId="{468275AF-026D-4D97-BDA0-41B5AE2A0499}" srcId="{0F5566ED-A78F-40A6-B111-71225250E6B5}" destId="{5C965873-D0E8-4D2E-955C-172DBB78B228}" srcOrd="1" destOrd="0" parTransId="{E5CBFADA-CB55-41BC-8C94-65CAA7A953B9}" sibTransId="{D43AB064-3DD1-41D5-841F-867690EE773C}"/>
    <dgm:cxn modelId="{C9575631-E9FF-4669-ADEE-0CDAF3F0C628}" type="presOf" srcId="{2423B232-DD89-48DF-8A4C-D1989F152D0F}" destId="{721D1948-2CA2-44F5-A8D3-3A2E38B3DF6C}" srcOrd="0" destOrd="0" presId="urn:microsoft.com/office/officeart/2005/8/layout/hProcess9"/>
    <dgm:cxn modelId="{38B2D8AE-59A1-4317-859C-817E28052EC8}" type="presParOf" srcId="{94A5D60B-2FA1-4223-AC46-8CB74C1F61CF}" destId="{6E3052AB-69F3-4840-96C6-4AE91A30A7DD}" srcOrd="0" destOrd="0" presId="urn:microsoft.com/office/officeart/2005/8/layout/hProcess9"/>
    <dgm:cxn modelId="{1B77222B-453C-4027-A6AE-E93B162E24D3}" type="presParOf" srcId="{94A5D60B-2FA1-4223-AC46-8CB74C1F61CF}" destId="{7F01CF8D-12F7-4DDF-8E4E-7FA066373C42}" srcOrd="1" destOrd="0" presId="urn:microsoft.com/office/officeart/2005/8/layout/hProcess9"/>
    <dgm:cxn modelId="{31F7EC0B-5D80-4E6C-AA6B-E8ECC7FBD42F}" type="presParOf" srcId="{7F01CF8D-12F7-4DDF-8E4E-7FA066373C42}" destId="{98033167-702D-498F-8C84-81E879C61C1C}" srcOrd="0" destOrd="0" presId="urn:microsoft.com/office/officeart/2005/8/layout/hProcess9"/>
    <dgm:cxn modelId="{F9FAAC51-BDA6-4F4A-8FF6-F7CDFC97806D}" type="presParOf" srcId="{7F01CF8D-12F7-4DDF-8E4E-7FA066373C42}" destId="{6E01D027-A33B-4105-B578-C9A749E68532}" srcOrd="1" destOrd="0" presId="urn:microsoft.com/office/officeart/2005/8/layout/hProcess9"/>
    <dgm:cxn modelId="{698C45AE-AF25-483F-BC9D-C6729D5B6371}" type="presParOf" srcId="{7F01CF8D-12F7-4DDF-8E4E-7FA066373C42}" destId="{1DBDC2BF-5CF4-4E77-84EA-D4A9D63D6647}" srcOrd="2" destOrd="0" presId="urn:microsoft.com/office/officeart/2005/8/layout/hProcess9"/>
    <dgm:cxn modelId="{76A85152-D7D0-4AB3-A79F-D824771CA3FA}" type="presParOf" srcId="{7F01CF8D-12F7-4DDF-8E4E-7FA066373C42}" destId="{75217A14-C06F-4F11-ADCB-64E88D7E3C71}" srcOrd="3" destOrd="0" presId="urn:microsoft.com/office/officeart/2005/8/layout/hProcess9"/>
    <dgm:cxn modelId="{9D47760F-3CD8-448A-8225-3F61A312F08D}" type="presParOf" srcId="{7F01CF8D-12F7-4DDF-8E4E-7FA066373C42}" destId="{721D1948-2CA2-44F5-A8D3-3A2E38B3DF6C}" srcOrd="4" destOrd="0" presId="urn:microsoft.com/office/officeart/2005/8/layout/hProcess9"/>
    <dgm:cxn modelId="{242AAFDB-B07E-40E3-8EE4-E149238D13AF}" type="presParOf" srcId="{7F01CF8D-12F7-4DDF-8E4E-7FA066373C42}" destId="{0B9B7451-40AA-488C-B15A-53507C74F51B}" srcOrd="5" destOrd="0" presId="urn:microsoft.com/office/officeart/2005/8/layout/hProcess9"/>
    <dgm:cxn modelId="{96F71352-463D-4307-AE04-9C57304FEF86}" type="presParOf" srcId="{7F01CF8D-12F7-4DDF-8E4E-7FA066373C42}" destId="{6B969AE6-F1F3-4E61-ABB6-632A546A954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A50BBD-737B-4959-9997-A2F7E6C2CB9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E06D97-D4AF-4262-99FD-AC42AC38A81D}">
      <dgm:prSet phldrT="[Текст]"/>
      <dgm:spPr/>
      <dgm:t>
        <a:bodyPr/>
        <a:lstStyle/>
        <a:p>
          <a:r>
            <a:rPr lang="ru-RU"/>
            <a:t>1</a:t>
          </a:r>
        </a:p>
      </dgm:t>
    </dgm:pt>
    <dgm:pt modelId="{32910B97-AFAB-49C0-9C7B-E3B826B851CB}" type="parTrans" cxnId="{FF89934D-85B9-4929-B17E-5D3332461FD3}">
      <dgm:prSet/>
      <dgm:spPr/>
      <dgm:t>
        <a:bodyPr/>
        <a:lstStyle/>
        <a:p>
          <a:endParaRPr lang="ru-RU"/>
        </a:p>
      </dgm:t>
    </dgm:pt>
    <dgm:pt modelId="{A4B136FB-C9D0-4B9C-9360-3F0B5392CA3E}" type="sibTrans" cxnId="{FF89934D-85B9-4929-B17E-5D3332461FD3}">
      <dgm:prSet/>
      <dgm:spPr/>
      <dgm:t>
        <a:bodyPr/>
        <a:lstStyle/>
        <a:p>
          <a:endParaRPr lang="ru-RU"/>
        </a:p>
      </dgm:t>
    </dgm:pt>
    <dgm:pt modelId="{CA1FC247-3AF6-4DFD-B6CB-FB8BC9721325}">
      <dgm:prSet phldrT="[Текст]" custT="1"/>
      <dgm:spPr/>
      <dgm:t>
        <a:bodyPr/>
        <a:lstStyle/>
        <a:p>
          <a:r>
            <a:rPr lang="ru-RU" sz="1200" dirty="0"/>
            <a:t>Технический паспорт – обследование объекта с описанием его характеристик в объеме технического паспорта</a:t>
          </a:r>
        </a:p>
      </dgm:t>
    </dgm:pt>
    <dgm:pt modelId="{1492BCA2-211A-496C-B020-52368AD01D67}" type="parTrans" cxnId="{F3A62926-C40C-4893-B6B9-74FEB9AD4B45}">
      <dgm:prSet/>
      <dgm:spPr/>
      <dgm:t>
        <a:bodyPr/>
        <a:lstStyle/>
        <a:p>
          <a:endParaRPr lang="ru-RU"/>
        </a:p>
      </dgm:t>
    </dgm:pt>
    <dgm:pt modelId="{1FA945C1-F5CA-419C-8E5A-10FD222BDA5E}" type="sibTrans" cxnId="{F3A62926-C40C-4893-B6B9-74FEB9AD4B45}">
      <dgm:prSet/>
      <dgm:spPr/>
      <dgm:t>
        <a:bodyPr/>
        <a:lstStyle/>
        <a:p>
          <a:endParaRPr lang="ru-RU"/>
        </a:p>
      </dgm:t>
    </dgm:pt>
    <dgm:pt modelId="{90F9A888-1DE5-4611-A9E4-808898407D6C}">
      <dgm:prSet phldrT="[Текст]"/>
      <dgm:spPr/>
      <dgm:t>
        <a:bodyPr/>
        <a:lstStyle/>
        <a:p>
          <a:r>
            <a:rPr lang="ru-RU"/>
            <a:t>2</a:t>
          </a:r>
        </a:p>
      </dgm:t>
    </dgm:pt>
    <dgm:pt modelId="{DABC7324-8F51-49E8-8B93-2ED88CEE21AC}" type="parTrans" cxnId="{EF421714-2F1A-4510-9303-A16F09DE8D1D}">
      <dgm:prSet/>
      <dgm:spPr/>
      <dgm:t>
        <a:bodyPr/>
        <a:lstStyle/>
        <a:p>
          <a:endParaRPr lang="ru-RU"/>
        </a:p>
      </dgm:t>
    </dgm:pt>
    <dgm:pt modelId="{17776AC3-DFE1-4F44-8568-C00FB03EA21A}" type="sibTrans" cxnId="{EF421714-2F1A-4510-9303-A16F09DE8D1D}">
      <dgm:prSet/>
      <dgm:spPr/>
      <dgm:t>
        <a:bodyPr/>
        <a:lstStyle/>
        <a:p>
          <a:endParaRPr lang="ru-RU"/>
        </a:p>
      </dgm:t>
    </dgm:pt>
    <dgm:pt modelId="{2D488E90-FBDD-49AA-9DD6-99E350024D56}">
      <dgm:prSet phldrT="[Текст]" custT="1"/>
      <dgm:spPr/>
      <dgm:t>
        <a:bodyPr/>
        <a:lstStyle/>
        <a:p>
          <a:r>
            <a:rPr lang="ru-RU" sz="1200" dirty="0" smtClean="0"/>
            <a:t>Технический </a:t>
          </a:r>
          <a:r>
            <a:rPr lang="ru-RU" sz="1200" dirty="0"/>
            <a:t>план и акт обследования – описание объекта в целях изменения данных в ЕГРН /снятия объекта с учета</a:t>
          </a:r>
        </a:p>
      </dgm:t>
    </dgm:pt>
    <dgm:pt modelId="{726F383B-98CB-46E7-8D9F-20614A743C5B}" type="parTrans" cxnId="{DA3DFD9E-731A-47CD-849E-F1F6A26CD510}">
      <dgm:prSet/>
      <dgm:spPr/>
      <dgm:t>
        <a:bodyPr/>
        <a:lstStyle/>
        <a:p>
          <a:endParaRPr lang="ru-RU"/>
        </a:p>
      </dgm:t>
    </dgm:pt>
    <dgm:pt modelId="{69A7F79A-F33F-4F2A-BFE4-E161504D6DEC}" type="sibTrans" cxnId="{DA3DFD9E-731A-47CD-849E-F1F6A26CD510}">
      <dgm:prSet/>
      <dgm:spPr/>
      <dgm:t>
        <a:bodyPr/>
        <a:lstStyle/>
        <a:p>
          <a:endParaRPr lang="ru-RU"/>
        </a:p>
      </dgm:t>
    </dgm:pt>
    <dgm:pt modelId="{45429039-B408-43B3-BDCC-149DA46E43A5}">
      <dgm:prSet phldrT="[Текст]"/>
      <dgm:spPr/>
      <dgm:t>
        <a:bodyPr/>
        <a:lstStyle/>
        <a:p>
          <a:r>
            <a:rPr lang="ru-RU"/>
            <a:t>3</a:t>
          </a:r>
        </a:p>
      </dgm:t>
    </dgm:pt>
    <dgm:pt modelId="{C221A40B-17BD-47D8-95AF-CF2A6833F160}" type="parTrans" cxnId="{AEA877E8-1B5F-4E16-BB94-200382F856C8}">
      <dgm:prSet/>
      <dgm:spPr/>
      <dgm:t>
        <a:bodyPr/>
        <a:lstStyle/>
        <a:p>
          <a:endParaRPr lang="ru-RU"/>
        </a:p>
      </dgm:t>
    </dgm:pt>
    <dgm:pt modelId="{A472D257-C56A-4D85-887B-8EF013C0CA8A}" type="sibTrans" cxnId="{AEA877E8-1B5F-4E16-BB94-200382F856C8}">
      <dgm:prSet/>
      <dgm:spPr/>
      <dgm:t>
        <a:bodyPr/>
        <a:lstStyle/>
        <a:p>
          <a:endParaRPr lang="ru-RU"/>
        </a:p>
      </dgm:t>
    </dgm:pt>
    <dgm:pt modelId="{054F2519-DB59-4D88-B4F3-90FDDAAFFA70}">
      <dgm:prSet phldrT="[Текст]" custT="1"/>
      <dgm:spPr/>
      <dgm:t>
        <a:bodyPr/>
        <a:lstStyle/>
        <a:p>
          <a:r>
            <a:rPr lang="ru-RU" sz="1200" dirty="0"/>
            <a:t>Удостоверения на гаражи (движимое имущество, справки о стоимости и учете </a:t>
          </a:r>
          <a:r>
            <a:rPr lang="ru-RU" sz="1200" dirty="0" smtClean="0"/>
            <a:t>гаража)</a:t>
          </a:r>
          <a:endParaRPr lang="ru-RU" sz="1200" dirty="0"/>
        </a:p>
      </dgm:t>
    </dgm:pt>
    <dgm:pt modelId="{DB00B75B-EB0B-409A-BA6C-5A7BAF188850}" type="parTrans" cxnId="{F7F7B9FA-D416-453D-B08B-30BDDB06094F}">
      <dgm:prSet/>
      <dgm:spPr/>
      <dgm:t>
        <a:bodyPr/>
        <a:lstStyle/>
        <a:p>
          <a:endParaRPr lang="ru-RU"/>
        </a:p>
      </dgm:t>
    </dgm:pt>
    <dgm:pt modelId="{622E36F6-8338-4A9A-92E8-BB3828A1AC51}" type="sibTrans" cxnId="{F7F7B9FA-D416-453D-B08B-30BDDB06094F}">
      <dgm:prSet/>
      <dgm:spPr/>
      <dgm:t>
        <a:bodyPr/>
        <a:lstStyle/>
        <a:p>
          <a:endParaRPr lang="ru-RU"/>
        </a:p>
      </dgm:t>
    </dgm:pt>
    <dgm:pt modelId="{3607E201-5245-49E6-A053-0B0F38739975}">
      <dgm:prSet/>
      <dgm:spPr/>
      <dgm:t>
        <a:bodyPr/>
        <a:lstStyle/>
        <a:p>
          <a:r>
            <a:rPr lang="ru-RU"/>
            <a:t>4</a:t>
          </a:r>
        </a:p>
      </dgm:t>
    </dgm:pt>
    <dgm:pt modelId="{143B5738-7F3C-43ED-9843-C9784CA0B538}" type="parTrans" cxnId="{E204F437-B8A3-4B09-BF47-D539336BACBE}">
      <dgm:prSet/>
      <dgm:spPr/>
      <dgm:t>
        <a:bodyPr/>
        <a:lstStyle/>
        <a:p>
          <a:endParaRPr lang="ru-RU"/>
        </a:p>
      </dgm:t>
    </dgm:pt>
    <dgm:pt modelId="{ADCD014D-B6E2-4A8D-9BF2-008268FF906A}" type="sibTrans" cxnId="{E204F437-B8A3-4B09-BF47-D539336BACBE}">
      <dgm:prSet/>
      <dgm:spPr/>
      <dgm:t>
        <a:bodyPr/>
        <a:lstStyle/>
        <a:p>
          <a:endParaRPr lang="ru-RU"/>
        </a:p>
      </dgm:t>
    </dgm:pt>
    <dgm:pt modelId="{B4659D6C-40A4-4DF7-94F0-1A77EC702D2C}">
      <dgm:prSet custT="1"/>
      <dgm:spPr/>
      <dgm:t>
        <a:bodyPr/>
        <a:lstStyle/>
        <a:p>
          <a:r>
            <a:rPr lang="ru-RU" sz="1200"/>
            <a:t>Справки и заключения – обследование объекта с описанием любых параметров объекта</a:t>
          </a:r>
        </a:p>
      </dgm:t>
    </dgm:pt>
    <dgm:pt modelId="{326A38CA-3B40-471A-B908-104C4FA8B223}" type="parTrans" cxnId="{AAD65B37-45D1-43D3-B619-BF07E8300EF8}">
      <dgm:prSet/>
      <dgm:spPr/>
      <dgm:t>
        <a:bodyPr/>
        <a:lstStyle/>
        <a:p>
          <a:endParaRPr lang="ru-RU"/>
        </a:p>
      </dgm:t>
    </dgm:pt>
    <dgm:pt modelId="{546A13AD-1F3F-43E3-A2B1-6918B310DC23}" type="sibTrans" cxnId="{AAD65B37-45D1-43D3-B619-BF07E8300EF8}">
      <dgm:prSet/>
      <dgm:spPr/>
      <dgm:t>
        <a:bodyPr/>
        <a:lstStyle/>
        <a:p>
          <a:endParaRPr lang="ru-RU"/>
        </a:p>
      </dgm:t>
    </dgm:pt>
    <dgm:pt modelId="{3DEBE9F7-0188-4F30-AF97-9A86D738D98B}" type="pres">
      <dgm:prSet presAssocID="{63A50BBD-737B-4959-9997-A2F7E6C2CB9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DE6680-F6C3-4B98-B4DB-4767D5B0B32C}" type="pres">
      <dgm:prSet presAssocID="{EFE06D97-D4AF-4262-99FD-AC42AC38A81D}" presName="composite" presStyleCnt="0"/>
      <dgm:spPr/>
    </dgm:pt>
    <dgm:pt modelId="{13BBC2DD-6F44-4490-BA6A-FA64AA6E2AE8}" type="pres">
      <dgm:prSet presAssocID="{EFE06D97-D4AF-4262-99FD-AC42AC38A81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3FD49-6129-4DAC-BCDA-19375C73C294}" type="pres">
      <dgm:prSet presAssocID="{EFE06D97-D4AF-4262-99FD-AC42AC38A81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14706-FDFF-4CC2-8475-116F4C85590C}" type="pres">
      <dgm:prSet presAssocID="{A4B136FB-C9D0-4B9C-9360-3F0B5392CA3E}" presName="sp" presStyleCnt="0"/>
      <dgm:spPr/>
    </dgm:pt>
    <dgm:pt modelId="{71E09F8B-6EDD-4910-86EE-083072DB9E7A}" type="pres">
      <dgm:prSet presAssocID="{90F9A888-1DE5-4611-A9E4-808898407D6C}" presName="composite" presStyleCnt="0"/>
      <dgm:spPr/>
    </dgm:pt>
    <dgm:pt modelId="{A8CBE702-D9CA-4B0D-94AE-7937A1D939C7}" type="pres">
      <dgm:prSet presAssocID="{90F9A888-1DE5-4611-A9E4-808898407D6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22872E-C581-4740-B5A0-28BEE27E0C8A}" type="pres">
      <dgm:prSet presAssocID="{90F9A888-1DE5-4611-A9E4-808898407D6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7622C-1CAC-46A0-87ED-CD5506B08AE2}" type="pres">
      <dgm:prSet presAssocID="{17776AC3-DFE1-4F44-8568-C00FB03EA21A}" presName="sp" presStyleCnt="0"/>
      <dgm:spPr/>
    </dgm:pt>
    <dgm:pt modelId="{209252A9-84B1-46CF-BD3D-2A24D4305960}" type="pres">
      <dgm:prSet presAssocID="{45429039-B408-43B3-BDCC-149DA46E43A5}" presName="composite" presStyleCnt="0"/>
      <dgm:spPr/>
    </dgm:pt>
    <dgm:pt modelId="{389C8A6C-92E8-4CA7-998B-78AA4832C1EE}" type="pres">
      <dgm:prSet presAssocID="{45429039-B408-43B3-BDCC-149DA46E43A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12846-8AA3-496C-B83C-52E30591A988}" type="pres">
      <dgm:prSet presAssocID="{45429039-B408-43B3-BDCC-149DA46E43A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8086E-F6CE-449C-8D54-B2187E17DCEB}" type="pres">
      <dgm:prSet presAssocID="{A472D257-C56A-4D85-887B-8EF013C0CA8A}" presName="sp" presStyleCnt="0"/>
      <dgm:spPr/>
    </dgm:pt>
    <dgm:pt modelId="{CCF9F1CE-769A-490E-BAD8-0E1B48CDD886}" type="pres">
      <dgm:prSet presAssocID="{3607E201-5245-49E6-A053-0B0F38739975}" presName="composite" presStyleCnt="0"/>
      <dgm:spPr/>
    </dgm:pt>
    <dgm:pt modelId="{242791F3-AFF7-443C-8398-A79E2203B6CC}" type="pres">
      <dgm:prSet presAssocID="{3607E201-5245-49E6-A053-0B0F3873997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E4C63-D479-4E0C-B26E-B1736EB46798}" type="pres">
      <dgm:prSet presAssocID="{3607E201-5245-49E6-A053-0B0F3873997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DB64AC-15E7-4F52-A6F5-A4510A94F80F}" type="presOf" srcId="{3607E201-5245-49E6-A053-0B0F38739975}" destId="{242791F3-AFF7-443C-8398-A79E2203B6CC}" srcOrd="0" destOrd="0" presId="urn:microsoft.com/office/officeart/2005/8/layout/chevron2"/>
    <dgm:cxn modelId="{DA3DFD9E-731A-47CD-849E-F1F6A26CD510}" srcId="{90F9A888-1DE5-4611-A9E4-808898407D6C}" destId="{2D488E90-FBDD-49AA-9DD6-99E350024D56}" srcOrd="0" destOrd="0" parTransId="{726F383B-98CB-46E7-8D9F-20614A743C5B}" sibTransId="{69A7F79A-F33F-4F2A-BFE4-E161504D6DEC}"/>
    <dgm:cxn modelId="{B3CC3579-A810-474C-B4B8-1F369212760B}" type="presOf" srcId="{CA1FC247-3AF6-4DFD-B6CB-FB8BC9721325}" destId="{AA53FD49-6129-4DAC-BCDA-19375C73C294}" srcOrd="0" destOrd="0" presId="urn:microsoft.com/office/officeart/2005/8/layout/chevron2"/>
    <dgm:cxn modelId="{EF421714-2F1A-4510-9303-A16F09DE8D1D}" srcId="{63A50BBD-737B-4959-9997-A2F7E6C2CB90}" destId="{90F9A888-1DE5-4611-A9E4-808898407D6C}" srcOrd="1" destOrd="0" parTransId="{DABC7324-8F51-49E8-8B93-2ED88CEE21AC}" sibTransId="{17776AC3-DFE1-4F44-8568-C00FB03EA21A}"/>
    <dgm:cxn modelId="{AEA877E8-1B5F-4E16-BB94-200382F856C8}" srcId="{63A50BBD-737B-4959-9997-A2F7E6C2CB90}" destId="{45429039-B408-43B3-BDCC-149DA46E43A5}" srcOrd="2" destOrd="0" parTransId="{C221A40B-17BD-47D8-95AF-CF2A6833F160}" sibTransId="{A472D257-C56A-4D85-887B-8EF013C0CA8A}"/>
    <dgm:cxn modelId="{49CD047C-9AC7-4619-8543-4DD801E8E192}" type="presOf" srcId="{63A50BBD-737B-4959-9997-A2F7E6C2CB90}" destId="{3DEBE9F7-0188-4F30-AF97-9A86D738D98B}" srcOrd="0" destOrd="0" presId="urn:microsoft.com/office/officeart/2005/8/layout/chevron2"/>
    <dgm:cxn modelId="{F3A62926-C40C-4893-B6B9-74FEB9AD4B45}" srcId="{EFE06D97-D4AF-4262-99FD-AC42AC38A81D}" destId="{CA1FC247-3AF6-4DFD-B6CB-FB8BC9721325}" srcOrd="0" destOrd="0" parTransId="{1492BCA2-211A-496C-B020-52368AD01D67}" sibTransId="{1FA945C1-F5CA-419C-8E5A-10FD222BDA5E}"/>
    <dgm:cxn modelId="{F7F7B9FA-D416-453D-B08B-30BDDB06094F}" srcId="{45429039-B408-43B3-BDCC-149DA46E43A5}" destId="{054F2519-DB59-4D88-B4F3-90FDDAAFFA70}" srcOrd="0" destOrd="0" parTransId="{DB00B75B-EB0B-409A-BA6C-5A7BAF188850}" sibTransId="{622E36F6-8338-4A9A-92E8-BB3828A1AC51}"/>
    <dgm:cxn modelId="{E204F437-B8A3-4B09-BF47-D539336BACBE}" srcId="{63A50BBD-737B-4959-9997-A2F7E6C2CB90}" destId="{3607E201-5245-49E6-A053-0B0F38739975}" srcOrd="3" destOrd="0" parTransId="{143B5738-7F3C-43ED-9843-C9784CA0B538}" sibTransId="{ADCD014D-B6E2-4A8D-9BF2-008268FF906A}"/>
    <dgm:cxn modelId="{FF89934D-85B9-4929-B17E-5D3332461FD3}" srcId="{63A50BBD-737B-4959-9997-A2F7E6C2CB90}" destId="{EFE06D97-D4AF-4262-99FD-AC42AC38A81D}" srcOrd="0" destOrd="0" parTransId="{32910B97-AFAB-49C0-9C7B-E3B826B851CB}" sibTransId="{A4B136FB-C9D0-4B9C-9360-3F0B5392CA3E}"/>
    <dgm:cxn modelId="{1FE58600-90ED-4302-8609-5D11E9B5578D}" type="presOf" srcId="{054F2519-DB59-4D88-B4F3-90FDDAAFFA70}" destId="{0FD12846-8AA3-496C-B83C-52E30591A988}" srcOrd="0" destOrd="0" presId="urn:microsoft.com/office/officeart/2005/8/layout/chevron2"/>
    <dgm:cxn modelId="{AF004B3A-EF21-4E6F-88A0-8A24FA43B50B}" type="presOf" srcId="{2D488E90-FBDD-49AA-9DD6-99E350024D56}" destId="{F422872E-C581-4740-B5A0-28BEE27E0C8A}" srcOrd="0" destOrd="0" presId="urn:microsoft.com/office/officeart/2005/8/layout/chevron2"/>
    <dgm:cxn modelId="{AAD65B37-45D1-43D3-B619-BF07E8300EF8}" srcId="{3607E201-5245-49E6-A053-0B0F38739975}" destId="{B4659D6C-40A4-4DF7-94F0-1A77EC702D2C}" srcOrd="0" destOrd="0" parTransId="{326A38CA-3B40-471A-B908-104C4FA8B223}" sibTransId="{546A13AD-1F3F-43E3-A2B1-6918B310DC23}"/>
    <dgm:cxn modelId="{C21D7082-B786-40AC-8E06-E530DC07D039}" type="presOf" srcId="{90F9A888-1DE5-4611-A9E4-808898407D6C}" destId="{A8CBE702-D9CA-4B0D-94AE-7937A1D939C7}" srcOrd="0" destOrd="0" presId="urn:microsoft.com/office/officeart/2005/8/layout/chevron2"/>
    <dgm:cxn modelId="{AFB3FA04-E122-45A4-A576-75D6B950C9C3}" type="presOf" srcId="{B4659D6C-40A4-4DF7-94F0-1A77EC702D2C}" destId="{C5EE4C63-D479-4E0C-B26E-B1736EB46798}" srcOrd="0" destOrd="0" presId="urn:microsoft.com/office/officeart/2005/8/layout/chevron2"/>
    <dgm:cxn modelId="{AB18003F-E697-4E07-9342-FFE70071B27B}" type="presOf" srcId="{EFE06D97-D4AF-4262-99FD-AC42AC38A81D}" destId="{13BBC2DD-6F44-4490-BA6A-FA64AA6E2AE8}" srcOrd="0" destOrd="0" presId="urn:microsoft.com/office/officeart/2005/8/layout/chevron2"/>
    <dgm:cxn modelId="{B5EFEBB9-CB92-4F6F-A8EE-6C7A19C642BB}" type="presOf" srcId="{45429039-B408-43B3-BDCC-149DA46E43A5}" destId="{389C8A6C-92E8-4CA7-998B-78AA4832C1EE}" srcOrd="0" destOrd="0" presId="urn:microsoft.com/office/officeart/2005/8/layout/chevron2"/>
    <dgm:cxn modelId="{824A8DE5-DB48-4DF3-AB66-CAEB50832F7C}" type="presParOf" srcId="{3DEBE9F7-0188-4F30-AF97-9A86D738D98B}" destId="{D5DE6680-F6C3-4B98-B4DB-4767D5B0B32C}" srcOrd="0" destOrd="0" presId="urn:microsoft.com/office/officeart/2005/8/layout/chevron2"/>
    <dgm:cxn modelId="{32649080-2C29-42B6-897D-F1E56E91F8A6}" type="presParOf" srcId="{D5DE6680-F6C3-4B98-B4DB-4767D5B0B32C}" destId="{13BBC2DD-6F44-4490-BA6A-FA64AA6E2AE8}" srcOrd="0" destOrd="0" presId="urn:microsoft.com/office/officeart/2005/8/layout/chevron2"/>
    <dgm:cxn modelId="{10EF1775-D214-46C9-B2CE-24425781B008}" type="presParOf" srcId="{D5DE6680-F6C3-4B98-B4DB-4767D5B0B32C}" destId="{AA53FD49-6129-4DAC-BCDA-19375C73C294}" srcOrd="1" destOrd="0" presId="urn:microsoft.com/office/officeart/2005/8/layout/chevron2"/>
    <dgm:cxn modelId="{C448EC22-9993-43CC-A879-5F151CA6B65E}" type="presParOf" srcId="{3DEBE9F7-0188-4F30-AF97-9A86D738D98B}" destId="{7F714706-FDFF-4CC2-8475-116F4C85590C}" srcOrd="1" destOrd="0" presId="urn:microsoft.com/office/officeart/2005/8/layout/chevron2"/>
    <dgm:cxn modelId="{EE6020FC-3EE6-4C1B-A167-9254FB55389F}" type="presParOf" srcId="{3DEBE9F7-0188-4F30-AF97-9A86D738D98B}" destId="{71E09F8B-6EDD-4910-86EE-083072DB9E7A}" srcOrd="2" destOrd="0" presId="urn:microsoft.com/office/officeart/2005/8/layout/chevron2"/>
    <dgm:cxn modelId="{956D6082-DF50-4530-86CC-820A84A6C72C}" type="presParOf" srcId="{71E09F8B-6EDD-4910-86EE-083072DB9E7A}" destId="{A8CBE702-D9CA-4B0D-94AE-7937A1D939C7}" srcOrd="0" destOrd="0" presId="urn:microsoft.com/office/officeart/2005/8/layout/chevron2"/>
    <dgm:cxn modelId="{787B1174-97CE-4246-9439-EA22B0F8669B}" type="presParOf" srcId="{71E09F8B-6EDD-4910-86EE-083072DB9E7A}" destId="{F422872E-C581-4740-B5A0-28BEE27E0C8A}" srcOrd="1" destOrd="0" presId="urn:microsoft.com/office/officeart/2005/8/layout/chevron2"/>
    <dgm:cxn modelId="{DE430877-BBF0-4E65-8749-599C996A794C}" type="presParOf" srcId="{3DEBE9F7-0188-4F30-AF97-9A86D738D98B}" destId="{CC47622C-1CAC-46A0-87ED-CD5506B08AE2}" srcOrd="3" destOrd="0" presId="urn:microsoft.com/office/officeart/2005/8/layout/chevron2"/>
    <dgm:cxn modelId="{C3E7DD2D-62CE-4898-80E1-DE2BBDC26D8F}" type="presParOf" srcId="{3DEBE9F7-0188-4F30-AF97-9A86D738D98B}" destId="{209252A9-84B1-46CF-BD3D-2A24D4305960}" srcOrd="4" destOrd="0" presId="urn:microsoft.com/office/officeart/2005/8/layout/chevron2"/>
    <dgm:cxn modelId="{C81868AB-D874-44D0-9993-7A5F96CEE307}" type="presParOf" srcId="{209252A9-84B1-46CF-BD3D-2A24D4305960}" destId="{389C8A6C-92E8-4CA7-998B-78AA4832C1EE}" srcOrd="0" destOrd="0" presId="urn:microsoft.com/office/officeart/2005/8/layout/chevron2"/>
    <dgm:cxn modelId="{D01008A7-5BD1-4A6B-88C8-2E2C5B63CD8F}" type="presParOf" srcId="{209252A9-84B1-46CF-BD3D-2A24D4305960}" destId="{0FD12846-8AA3-496C-B83C-52E30591A988}" srcOrd="1" destOrd="0" presId="urn:microsoft.com/office/officeart/2005/8/layout/chevron2"/>
    <dgm:cxn modelId="{4FA9EDE6-14E9-405A-9F31-39E6A1B87BBD}" type="presParOf" srcId="{3DEBE9F7-0188-4F30-AF97-9A86D738D98B}" destId="{EC88086E-F6CE-449C-8D54-B2187E17DCEB}" srcOrd="5" destOrd="0" presId="urn:microsoft.com/office/officeart/2005/8/layout/chevron2"/>
    <dgm:cxn modelId="{E1D89CF5-2D54-4F68-8681-7EE2FA4132B6}" type="presParOf" srcId="{3DEBE9F7-0188-4F30-AF97-9A86D738D98B}" destId="{CCF9F1CE-769A-490E-BAD8-0E1B48CDD886}" srcOrd="6" destOrd="0" presId="urn:microsoft.com/office/officeart/2005/8/layout/chevron2"/>
    <dgm:cxn modelId="{44B864F0-5606-4ACB-9252-40D78CC3284E}" type="presParOf" srcId="{CCF9F1CE-769A-490E-BAD8-0E1B48CDD886}" destId="{242791F3-AFF7-443C-8398-A79E2203B6CC}" srcOrd="0" destOrd="0" presId="urn:microsoft.com/office/officeart/2005/8/layout/chevron2"/>
    <dgm:cxn modelId="{F0B6AC86-2DA7-48BE-94C0-D486DFBB8B9F}" type="presParOf" srcId="{CCF9F1CE-769A-490E-BAD8-0E1B48CDD886}" destId="{C5EE4C63-D479-4E0C-B26E-B1736EB467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A50BBD-737B-4959-9997-A2F7E6C2CB9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E06D97-D4AF-4262-99FD-AC42AC38A81D}">
      <dgm:prSet phldrT="[Текст]"/>
      <dgm:spPr/>
      <dgm:t>
        <a:bodyPr/>
        <a:lstStyle/>
        <a:p>
          <a:r>
            <a:rPr lang="ru-RU"/>
            <a:t>1</a:t>
          </a:r>
        </a:p>
      </dgm:t>
    </dgm:pt>
    <dgm:pt modelId="{32910B97-AFAB-49C0-9C7B-E3B826B851CB}" type="parTrans" cxnId="{FF89934D-85B9-4929-B17E-5D3332461FD3}">
      <dgm:prSet/>
      <dgm:spPr/>
      <dgm:t>
        <a:bodyPr/>
        <a:lstStyle/>
        <a:p>
          <a:endParaRPr lang="ru-RU"/>
        </a:p>
      </dgm:t>
    </dgm:pt>
    <dgm:pt modelId="{A4B136FB-C9D0-4B9C-9360-3F0B5392CA3E}" type="sibTrans" cxnId="{FF89934D-85B9-4929-B17E-5D3332461FD3}">
      <dgm:prSet/>
      <dgm:spPr/>
      <dgm:t>
        <a:bodyPr/>
        <a:lstStyle/>
        <a:p>
          <a:endParaRPr lang="ru-RU"/>
        </a:p>
      </dgm:t>
    </dgm:pt>
    <dgm:pt modelId="{CA1FC247-3AF6-4DFD-B6CB-FB8BC9721325}">
      <dgm:prSet phldrT="[Текст]" custT="1"/>
      <dgm:spPr/>
      <dgm:t>
        <a:bodyPr/>
        <a:lstStyle/>
        <a:p>
          <a:r>
            <a:rPr lang="ru-RU" sz="1200"/>
            <a:t>Архивные выписки из инвентарного дела на конкретную учетную дату</a:t>
          </a:r>
        </a:p>
      </dgm:t>
    </dgm:pt>
    <dgm:pt modelId="{1492BCA2-211A-496C-B020-52368AD01D67}" type="parTrans" cxnId="{F3A62926-C40C-4893-B6B9-74FEB9AD4B45}">
      <dgm:prSet/>
      <dgm:spPr/>
      <dgm:t>
        <a:bodyPr/>
        <a:lstStyle/>
        <a:p>
          <a:endParaRPr lang="ru-RU"/>
        </a:p>
      </dgm:t>
    </dgm:pt>
    <dgm:pt modelId="{1FA945C1-F5CA-419C-8E5A-10FD222BDA5E}" type="sibTrans" cxnId="{F3A62926-C40C-4893-B6B9-74FEB9AD4B45}">
      <dgm:prSet/>
      <dgm:spPr/>
      <dgm:t>
        <a:bodyPr/>
        <a:lstStyle/>
        <a:p>
          <a:endParaRPr lang="ru-RU"/>
        </a:p>
      </dgm:t>
    </dgm:pt>
    <dgm:pt modelId="{90F9A888-1DE5-4611-A9E4-808898407D6C}">
      <dgm:prSet phldrT="[Текст]"/>
      <dgm:spPr/>
      <dgm:t>
        <a:bodyPr/>
        <a:lstStyle/>
        <a:p>
          <a:r>
            <a:rPr lang="ru-RU"/>
            <a:t>2</a:t>
          </a:r>
        </a:p>
      </dgm:t>
    </dgm:pt>
    <dgm:pt modelId="{DABC7324-8F51-49E8-8B93-2ED88CEE21AC}" type="parTrans" cxnId="{EF421714-2F1A-4510-9303-A16F09DE8D1D}">
      <dgm:prSet/>
      <dgm:spPr/>
      <dgm:t>
        <a:bodyPr/>
        <a:lstStyle/>
        <a:p>
          <a:endParaRPr lang="ru-RU"/>
        </a:p>
      </dgm:t>
    </dgm:pt>
    <dgm:pt modelId="{17776AC3-DFE1-4F44-8568-C00FB03EA21A}" type="sibTrans" cxnId="{EF421714-2F1A-4510-9303-A16F09DE8D1D}">
      <dgm:prSet/>
      <dgm:spPr/>
      <dgm:t>
        <a:bodyPr/>
        <a:lstStyle/>
        <a:p>
          <a:endParaRPr lang="ru-RU"/>
        </a:p>
      </dgm:t>
    </dgm:pt>
    <dgm:pt modelId="{2D488E90-FBDD-49AA-9DD6-99E350024D56}">
      <dgm:prSet phldrT="[Текст]" custT="1"/>
      <dgm:spPr/>
      <dgm:t>
        <a:bodyPr/>
        <a:lstStyle/>
        <a:p>
          <a:r>
            <a:rPr lang="ru-RU" sz="1200"/>
            <a:t>Копии правоустанавливающих (правоудостоверяющих) документов, хранящихся в архиве ГУП «ГУИОН», выписки из реестровой книги о праве собственности до 1995 года (для ИЖС)</a:t>
          </a:r>
        </a:p>
      </dgm:t>
    </dgm:pt>
    <dgm:pt modelId="{726F383B-98CB-46E7-8D9F-20614A743C5B}" type="parTrans" cxnId="{DA3DFD9E-731A-47CD-849E-F1F6A26CD510}">
      <dgm:prSet/>
      <dgm:spPr/>
      <dgm:t>
        <a:bodyPr/>
        <a:lstStyle/>
        <a:p>
          <a:endParaRPr lang="ru-RU"/>
        </a:p>
      </dgm:t>
    </dgm:pt>
    <dgm:pt modelId="{69A7F79A-F33F-4F2A-BFE4-E161504D6DEC}" type="sibTrans" cxnId="{DA3DFD9E-731A-47CD-849E-F1F6A26CD510}">
      <dgm:prSet/>
      <dgm:spPr/>
      <dgm:t>
        <a:bodyPr/>
        <a:lstStyle/>
        <a:p>
          <a:endParaRPr lang="ru-RU"/>
        </a:p>
      </dgm:t>
    </dgm:pt>
    <dgm:pt modelId="{45429039-B408-43B3-BDCC-149DA46E43A5}">
      <dgm:prSet phldrT="[Текст]"/>
      <dgm:spPr/>
      <dgm:t>
        <a:bodyPr/>
        <a:lstStyle/>
        <a:p>
          <a:r>
            <a:rPr lang="ru-RU"/>
            <a:t>3</a:t>
          </a:r>
        </a:p>
      </dgm:t>
    </dgm:pt>
    <dgm:pt modelId="{C221A40B-17BD-47D8-95AF-CF2A6833F160}" type="parTrans" cxnId="{AEA877E8-1B5F-4E16-BB94-200382F856C8}">
      <dgm:prSet/>
      <dgm:spPr/>
      <dgm:t>
        <a:bodyPr/>
        <a:lstStyle/>
        <a:p>
          <a:endParaRPr lang="ru-RU"/>
        </a:p>
      </dgm:t>
    </dgm:pt>
    <dgm:pt modelId="{A472D257-C56A-4D85-887B-8EF013C0CA8A}" type="sibTrans" cxnId="{AEA877E8-1B5F-4E16-BB94-200382F856C8}">
      <dgm:prSet/>
      <dgm:spPr/>
      <dgm:t>
        <a:bodyPr/>
        <a:lstStyle/>
        <a:p>
          <a:endParaRPr lang="ru-RU"/>
        </a:p>
      </dgm:t>
    </dgm:pt>
    <dgm:pt modelId="{054F2519-DB59-4D88-B4F3-90FDDAAFFA70}">
      <dgm:prSet phldrT="[Текст]" custT="1"/>
      <dgm:spPr/>
      <dgm:t>
        <a:bodyPr/>
        <a:lstStyle/>
        <a:p>
          <a:r>
            <a:rPr lang="ru-RU" sz="1200" dirty="0"/>
            <a:t>Копии учетной, проектно-разрешительной документации, технических, экспертных заключений, иной документации</a:t>
          </a:r>
        </a:p>
      </dgm:t>
    </dgm:pt>
    <dgm:pt modelId="{DB00B75B-EB0B-409A-BA6C-5A7BAF188850}" type="parTrans" cxnId="{F7F7B9FA-D416-453D-B08B-30BDDB06094F}">
      <dgm:prSet/>
      <dgm:spPr/>
      <dgm:t>
        <a:bodyPr/>
        <a:lstStyle/>
        <a:p>
          <a:endParaRPr lang="ru-RU"/>
        </a:p>
      </dgm:t>
    </dgm:pt>
    <dgm:pt modelId="{622E36F6-8338-4A9A-92E8-BB3828A1AC51}" type="sibTrans" cxnId="{F7F7B9FA-D416-453D-B08B-30BDDB06094F}">
      <dgm:prSet/>
      <dgm:spPr/>
      <dgm:t>
        <a:bodyPr/>
        <a:lstStyle/>
        <a:p>
          <a:endParaRPr lang="ru-RU"/>
        </a:p>
      </dgm:t>
    </dgm:pt>
    <dgm:pt modelId="{3607E201-5245-49E6-A053-0B0F38739975}">
      <dgm:prSet/>
      <dgm:spPr/>
      <dgm:t>
        <a:bodyPr/>
        <a:lstStyle/>
        <a:p>
          <a:r>
            <a:rPr lang="ru-RU"/>
            <a:t>4</a:t>
          </a:r>
        </a:p>
      </dgm:t>
    </dgm:pt>
    <dgm:pt modelId="{143B5738-7F3C-43ED-9843-C9784CA0B538}" type="parTrans" cxnId="{E204F437-B8A3-4B09-BF47-D539336BACBE}">
      <dgm:prSet/>
      <dgm:spPr/>
      <dgm:t>
        <a:bodyPr/>
        <a:lstStyle/>
        <a:p>
          <a:endParaRPr lang="ru-RU"/>
        </a:p>
      </dgm:t>
    </dgm:pt>
    <dgm:pt modelId="{ADCD014D-B6E2-4A8D-9BF2-008268FF906A}" type="sibTrans" cxnId="{E204F437-B8A3-4B09-BF47-D539336BACBE}">
      <dgm:prSet/>
      <dgm:spPr/>
      <dgm:t>
        <a:bodyPr/>
        <a:lstStyle/>
        <a:p>
          <a:endParaRPr lang="ru-RU"/>
        </a:p>
      </dgm:t>
    </dgm:pt>
    <dgm:pt modelId="{B4659D6C-40A4-4DF7-94F0-1A77EC702D2C}">
      <dgm:prSet custT="1"/>
      <dgm:spPr/>
      <dgm:t>
        <a:bodyPr/>
        <a:lstStyle/>
        <a:p>
          <a:r>
            <a:rPr lang="ru-RU" sz="1200"/>
            <a:t>Справки и заключения – описание истории учета объекта</a:t>
          </a:r>
        </a:p>
      </dgm:t>
    </dgm:pt>
    <dgm:pt modelId="{326A38CA-3B40-471A-B908-104C4FA8B223}" type="parTrans" cxnId="{AAD65B37-45D1-43D3-B619-BF07E8300EF8}">
      <dgm:prSet/>
      <dgm:spPr/>
      <dgm:t>
        <a:bodyPr/>
        <a:lstStyle/>
        <a:p>
          <a:endParaRPr lang="ru-RU"/>
        </a:p>
      </dgm:t>
    </dgm:pt>
    <dgm:pt modelId="{546A13AD-1F3F-43E3-A2B1-6918B310DC23}" type="sibTrans" cxnId="{AAD65B37-45D1-43D3-B619-BF07E8300EF8}">
      <dgm:prSet/>
      <dgm:spPr/>
      <dgm:t>
        <a:bodyPr/>
        <a:lstStyle/>
        <a:p>
          <a:endParaRPr lang="ru-RU"/>
        </a:p>
      </dgm:t>
    </dgm:pt>
    <dgm:pt modelId="{3DEBE9F7-0188-4F30-AF97-9A86D738D98B}" type="pres">
      <dgm:prSet presAssocID="{63A50BBD-737B-4959-9997-A2F7E6C2CB9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DE6680-F6C3-4B98-B4DB-4767D5B0B32C}" type="pres">
      <dgm:prSet presAssocID="{EFE06D97-D4AF-4262-99FD-AC42AC38A81D}" presName="composite" presStyleCnt="0"/>
      <dgm:spPr/>
    </dgm:pt>
    <dgm:pt modelId="{13BBC2DD-6F44-4490-BA6A-FA64AA6E2AE8}" type="pres">
      <dgm:prSet presAssocID="{EFE06D97-D4AF-4262-99FD-AC42AC38A81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3FD49-6129-4DAC-BCDA-19375C73C294}" type="pres">
      <dgm:prSet presAssocID="{EFE06D97-D4AF-4262-99FD-AC42AC38A81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14706-FDFF-4CC2-8475-116F4C85590C}" type="pres">
      <dgm:prSet presAssocID="{A4B136FB-C9D0-4B9C-9360-3F0B5392CA3E}" presName="sp" presStyleCnt="0"/>
      <dgm:spPr/>
    </dgm:pt>
    <dgm:pt modelId="{71E09F8B-6EDD-4910-86EE-083072DB9E7A}" type="pres">
      <dgm:prSet presAssocID="{90F9A888-1DE5-4611-A9E4-808898407D6C}" presName="composite" presStyleCnt="0"/>
      <dgm:spPr/>
    </dgm:pt>
    <dgm:pt modelId="{A8CBE702-D9CA-4B0D-94AE-7937A1D939C7}" type="pres">
      <dgm:prSet presAssocID="{90F9A888-1DE5-4611-A9E4-808898407D6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22872E-C581-4740-B5A0-28BEE27E0C8A}" type="pres">
      <dgm:prSet presAssocID="{90F9A888-1DE5-4611-A9E4-808898407D6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7622C-1CAC-46A0-87ED-CD5506B08AE2}" type="pres">
      <dgm:prSet presAssocID="{17776AC3-DFE1-4F44-8568-C00FB03EA21A}" presName="sp" presStyleCnt="0"/>
      <dgm:spPr/>
    </dgm:pt>
    <dgm:pt modelId="{209252A9-84B1-46CF-BD3D-2A24D4305960}" type="pres">
      <dgm:prSet presAssocID="{45429039-B408-43B3-BDCC-149DA46E43A5}" presName="composite" presStyleCnt="0"/>
      <dgm:spPr/>
    </dgm:pt>
    <dgm:pt modelId="{389C8A6C-92E8-4CA7-998B-78AA4832C1EE}" type="pres">
      <dgm:prSet presAssocID="{45429039-B408-43B3-BDCC-149DA46E43A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12846-8AA3-496C-B83C-52E30591A988}" type="pres">
      <dgm:prSet presAssocID="{45429039-B408-43B3-BDCC-149DA46E43A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8086E-F6CE-449C-8D54-B2187E17DCEB}" type="pres">
      <dgm:prSet presAssocID="{A472D257-C56A-4D85-887B-8EF013C0CA8A}" presName="sp" presStyleCnt="0"/>
      <dgm:spPr/>
    </dgm:pt>
    <dgm:pt modelId="{CCF9F1CE-769A-490E-BAD8-0E1B48CDD886}" type="pres">
      <dgm:prSet presAssocID="{3607E201-5245-49E6-A053-0B0F38739975}" presName="composite" presStyleCnt="0"/>
      <dgm:spPr/>
    </dgm:pt>
    <dgm:pt modelId="{242791F3-AFF7-443C-8398-A79E2203B6CC}" type="pres">
      <dgm:prSet presAssocID="{3607E201-5245-49E6-A053-0B0F3873997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E4C63-D479-4E0C-B26E-B1736EB46798}" type="pres">
      <dgm:prSet presAssocID="{3607E201-5245-49E6-A053-0B0F3873997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DB64AC-15E7-4F52-A6F5-A4510A94F80F}" type="presOf" srcId="{3607E201-5245-49E6-A053-0B0F38739975}" destId="{242791F3-AFF7-443C-8398-A79E2203B6CC}" srcOrd="0" destOrd="0" presId="urn:microsoft.com/office/officeart/2005/8/layout/chevron2"/>
    <dgm:cxn modelId="{DA3DFD9E-731A-47CD-849E-F1F6A26CD510}" srcId="{90F9A888-1DE5-4611-A9E4-808898407D6C}" destId="{2D488E90-FBDD-49AA-9DD6-99E350024D56}" srcOrd="0" destOrd="0" parTransId="{726F383B-98CB-46E7-8D9F-20614A743C5B}" sibTransId="{69A7F79A-F33F-4F2A-BFE4-E161504D6DEC}"/>
    <dgm:cxn modelId="{B3CC3579-A810-474C-B4B8-1F369212760B}" type="presOf" srcId="{CA1FC247-3AF6-4DFD-B6CB-FB8BC9721325}" destId="{AA53FD49-6129-4DAC-BCDA-19375C73C294}" srcOrd="0" destOrd="0" presId="urn:microsoft.com/office/officeart/2005/8/layout/chevron2"/>
    <dgm:cxn modelId="{EF421714-2F1A-4510-9303-A16F09DE8D1D}" srcId="{63A50BBD-737B-4959-9997-A2F7E6C2CB90}" destId="{90F9A888-1DE5-4611-A9E4-808898407D6C}" srcOrd="1" destOrd="0" parTransId="{DABC7324-8F51-49E8-8B93-2ED88CEE21AC}" sibTransId="{17776AC3-DFE1-4F44-8568-C00FB03EA21A}"/>
    <dgm:cxn modelId="{AEA877E8-1B5F-4E16-BB94-200382F856C8}" srcId="{63A50BBD-737B-4959-9997-A2F7E6C2CB90}" destId="{45429039-B408-43B3-BDCC-149DA46E43A5}" srcOrd="2" destOrd="0" parTransId="{C221A40B-17BD-47D8-95AF-CF2A6833F160}" sibTransId="{A472D257-C56A-4D85-887B-8EF013C0CA8A}"/>
    <dgm:cxn modelId="{49CD047C-9AC7-4619-8543-4DD801E8E192}" type="presOf" srcId="{63A50BBD-737B-4959-9997-A2F7E6C2CB90}" destId="{3DEBE9F7-0188-4F30-AF97-9A86D738D98B}" srcOrd="0" destOrd="0" presId="urn:microsoft.com/office/officeart/2005/8/layout/chevron2"/>
    <dgm:cxn modelId="{F3A62926-C40C-4893-B6B9-74FEB9AD4B45}" srcId="{EFE06D97-D4AF-4262-99FD-AC42AC38A81D}" destId="{CA1FC247-3AF6-4DFD-B6CB-FB8BC9721325}" srcOrd="0" destOrd="0" parTransId="{1492BCA2-211A-496C-B020-52368AD01D67}" sibTransId="{1FA945C1-F5CA-419C-8E5A-10FD222BDA5E}"/>
    <dgm:cxn modelId="{F7F7B9FA-D416-453D-B08B-30BDDB06094F}" srcId="{45429039-B408-43B3-BDCC-149DA46E43A5}" destId="{054F2519-DB59-4D88-B4F3-90FDDAAFFA70}" srcOrd="0" destOrd="0" parTransId="{DB00B75B-EB0B-409A-BA6C-5A7BAF188850}" sibTransId="{622E36F6-8338-4A9A-92E8-BB3828A1AC51}"/>
    <dgm:cxn modelId="{E204F437-B8A3-4B09-BF47-D539336BACBE}" srcId="{63A50BBD-737B-4959-9997-A2F7E6C2CB90}" destId="{3607E201-5245-49E6-A053-0B0F38739975}" srcOrd="3" destOrd="0" parTransId="{143B5738-7F3C-43ED-9843-C9784CA0B538}" sibTransId="{ADCD014D-B6E2-4A8D-9BF2-008268FF906A}"/>
    <dgm:cxn modelId="{FF89934D-85B9-4929-B17E-5D3332461FD3}" srcId="{63A50BBD-737B-4959-9997-A2F7E6C2CB90}" destId="{EFE06D97-D4AF-4262-99FD-AC42AC38A81D}" srcOrd="0" destOrd="0" parTransId="{32910B97-AFAB-49C0-9C7B-E3B826B851CB}" sibTransId="{A4B136FB-C9D0-4B9C-9360-3F0B5392CA3E}"/>
    <dgm:cxn modelId="{1FE58600-90ED-4302-8609-5D11E9B5578D}" type="presOf" srcId="{054F2519-DB59-4D88-B4F3-90FDDAAFFA70}" destId="{0FD12846-8AA3-496C-B83C-52E30591A988}" srcOrd="0" destOrd="0" presId="urn:microsoft.com/office/officeart/2005/8/layout/chevron2"/>
    <dgm:cxn modelId="{AF004B3A-EF21-4E6F-88A0-8A24FA43B50B}" type="presOf" srcId="{2D488E90-FBDD-49AA-9DD6-99E350024D56}" destId="{F422872E-C581-4740-B5A0-28BEE27E0C8A}" srcOrd="0" destOrd="0" presId="urn:microsoft.com/office/officeart/2005/8/layout/chevron2"/>
    <dgm:cxn modelId="{AAD65B37-45D1-43D3-B619-BF07E8300EF8}" srcId="{3607E201-5245-49E6-A053-0B0F38739975}" destId="{B4659D6C-40A4-4DF7-94F0-1A77EC702D2C}" srcOrd="0" destOrd="0" parTransId="{326A38CA-3B40-471A-B908-104C4FA8B223}" sibTransId="{546A13AD-1F3F-43E3-A2B1-6918B310DC23}"/>
    <dgm:cxn modelId="{C21D7082-B786-40AC-8E06-E530DC07D039}" type="presOf" srcId="{90F9A888-1DE5-4611-A9E4-808898407D6C}" destId="{A8CBE702-D9CA-4B0D-94AE-7937A1D939C7}" srcOrd="0" destOrd="0" presId="urn:microsoft.com/office/officeart/2005/8/layout/chevron2"/>
    <dgm:cxn modelId="{AFB3FA04-E122-45A4-A576-75D6B950C9C3}" type="presOf" srcId="{B4659D6C-40A4-4DF7-94F0-1A77EC702D2C}" destId="{C5EE4C63-D479-4E0C-B26E-B1736EB46798}" srcOrd="0" destOrd="0" presId="urn:microsoft.com/office/officeart/2005/8/layout/chevron2"/>
    <dgm:cxn modelId="{AB18003F-E697-4E07-9342-FFE70071B27B}" type="presOf" srcId="{EFE06D97-D4AF-4262-99FD-AC42AC38A81D}" destId="{13BBC2DD-6F44-4490-BA6A-FA64AA6E2AE8}" srcOrd="0" destOrd="0" presId="urn:microsoft.com/office/officeart/2005/8/layout/chevron2"/>
    <dgm:cxn modelId="{B5EFEBB9-CB92-4F6F-A8EE-6C7A19C642BB}" type="presOf" srcId="{45429039-B408-43B3-BDCC-149DA46E43A5}" destId="{389C8A6C-92E8-4CA7-998B-78AA4832C1EE}" srcOrd="0" destOrd="0" presId="urn:microsoft.com/office/officeart/2005/8/layout/chevron2"/>
    <dgm:cxn modelId="{824A8DE5-DB48-4DF3-AB66-CAEB50832F7C}" type="presParOf" srcId="{3DEBE9F7-0188-4F30-AF97-9A86D738D98B}" destId="{D5DE6680-F6C3-4B98-B4DB-4767D5B0B32C}" srcOrd="0" destOrd="0" presId="urn:microsoft.com/office/officeart/2005/8/layout/chevron2"/>
    <dgm:cxn modelId="{32649080-2C29-42B6-897D-F1E56E91F8A6}" type="presParOf" srcId="{D5DE6680-F6C3-4B98-B4DB-4767D5B0B32C}" destId="{13BBC2DD-6F44-4490-BA6A-FA64AA6E2AE8}" srcOrd="0" destOrd="0" presId="urn:microsoft.com/office/officeart/2005/8/layout/chevron2"/>
    <dgm:cxn modelId="{10EF1775-D214-46C9-B2CE-24425781B008}" type="presParOf" srcId="{D5DE6680-F6C3-4B98-B4DB-4767D5B0B32C}" destId="{AA53FD49-6129-4DAC-BCDA-19375C73C294}" srcOrd="1" destOrd="0" presId="urn:microsoft.com/office/officeart/2005/8/layout/chevron2"/>
    <dgm:cxn modelId="{C448EC22-9993-43CC-A879-5F151CA6B65E}" type="presParOf" srcId="{3DEBE9F7-0188-4F30-AF97-9A86D738D98B}" destId="{7F714706-FDFF-4CC2-8475-116F4C85590C}" srcOrd="1" destOrd="0" presId="urn:microsoft.com/office/officeart/2005/8/layout/chevron2"/>
    <dgm:cxn modelId="{EE6020FC-3EE6-4C1B-A167-9254FB55389F}" type="presParOf" srcId="{3DEBE9F7-0188-4F30-AF97-9A86D738D98B}" destId="{71E09F8B-6EDD-4910-86EE-083072DB9E7A}" srcOrd="2" destOrd="0" presId="urn:microsoft.com/office/officeart/2005/8/layout/chevron2"/>
    <dgm:cxn modelId="{956D6082-DF50-4530-86CC-820A84A6C72C}" type="presParOf" srcId="{71E09F8B-6EDD-4910-86EE-083072DB9E7A}" destId="{A8CBE702-D9CA-4B0D-94AE-7937A1D939C7}" srcOrd="0" destOrd="0" presId="urn:microsoft.com/office/officeart/2005/8/layout/chevron2"/>
    <dgm:cxn modelId="{787B1174-97CE-4246-9439-EA22B0F8669B}" type="presParOf" srcId="{71E09F8B-6EDD-4910-86EE-083072DB9E7A}" destId="{F422872E-C581-4740-B5A0-28BEE27E0C8A}" srcOrd="1" destOrd="0" presId="urn:microsoft.com/office/officeart/2005/8/layout/chevron2"/>
    <dgm:cxn modelId="{DE430877-BBF0-4E65-8749-599C996A794C}" type="presParOf" srcId="{3DEBE9F7-0188-4F30-AF97-9A86D738D98B}" destId="{CC47622C-1CAC-46A0-87ED-CD5506B08AE2}" srcOrd="3" destOrd="0" presId="urn:microsoft.com/office/officeart/2005/8/layout/chevron2"/>
    <dgm:cxn modelId="{C3E7DD2D-62CE-4898-80E1-DE2BBDC26D8F}" type="presParOf" srcId="{3DEBE9F7-0188-4F30-AF97-9A86D738D98B}" destId="{209252A9-84B1-46CF-BD3D-2A24D4305960}" srcOrd="4" destOrd="0" presId="urn:microsoft.com/office/officeart/2005/8/layout/chevron2"/>
    <dgm:cxn modelId="{C81868AB-D874-44D0-9993-7A5F96CEE307}" type="presParOf" srcId="{209252A9-84B1-46CF-BD3D-2A24D4305960}" destId="{389C8A6C-92E8-4CA7-998B-78AA4832C1EE}" srcOrd="0" destOrd="0" presId="urn:microsoft.com/office/officeart/2005/8/layout/chevron2"/>
    <dgm:cxn modelId="{D01008A7-5BD1-4A6B-88C8-2E2C5B63CD8F}" type="presParOf" srcId="{209252A9-84B1-46CF-BD3D-2A24D4305960}" destId="{0FD12846-8AA3-496C-B83C-52E30591A988}" srcOrd="1" destOrd="0" presId="urn:microsoft.com/office/officeart/2005/8/layout/chevron2"/>
    <dgm:cxn modelId="{4FA9EDE6-14E9-405A-9F31-39E6A1B87BBD}" type="presParOf" srcId="{3DEBE9F7-0188-4F30-AF97-9A86D738D98B}" destId="{EC88086E-F6CE-449C-8D54-B2187E17DCEB}" srcOrd="5" destOrd="0" presId="urn:microsoft.com/office/officeart/2005/8/layout/chevron2"/>
    <dgm:cxn modelId="{E1D89CF5-2D54-4F68-8681-7EE2FA4132B6}" type="presParOf" srcId="{3DEBE9F7-0188-4F30-AF97-9A86D738D98B}" destId="{CCF9F1CE-769A-490E-BAD8-0E1B48CDD886}" srcOrd="6" destOrd="0" presId="urn:microsoft.com/office/officeart/2005/8/layout/chevron2"/>
    <dgm:cxn modelId="{44B864F0-5606-4ACB-9252-40D78CC3284E}" type="presParOf" srcId="{CCF9F1CE-769A-490E-BAD8-0E1B48CDD886}" destId="{242791F3-AFF7-443C-8398-A79E2203B6CC}" srcOrd="0" destOrd="0" presId="urn:microsoft.com/office/officeart/2005/8/layout/chevron2"/>
    <dgm:cxn modelId="{F0B6AC86-2DA7-48BE-94C0-D486DFBB8B9F}" type="presParOf" srcId="{CCF9F1CE-769A-490E-BAD8-0E1B48CDD886}" destId="{C5EE4C63-D479-4E0C-B26E-B1736EB467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A50BBD-737B-4959-9997-A2F7E6C2CB9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E06D97-D4AF-4262-99FD-AC42AC38A81D}">
      <dgm:prSet phldrT="[Текст]"/>
      <dgm:spPr/>
      <dgm:t>
        <a:bodyPr/>
        <a:lstStyle/>
        <a:p>
          <a:r>
            <a:rPr lang="ru-RU"/>
            <a:t>1</a:t>
          </a:r>
        </a:p>
      </dgm:t>
    </dgm:pt>
    <dgm:pt modelId="{32910B97-AFAB-49C0-9C7B-E3B826B851CB}" type="parTrans" cxnId="{FF89934D-85B9-4929-B17E-5D3332461FD3}">
      <dgm:prSet/>
      <dgm:spPr/>
      <dgm:t>
        <a:bodyPr/>
        <a:lstStyle/>
        <a:p>
          <a:endParaRPr lang="ru-RU"/>
        </a:p>
      </dgm:t>
    </dgm:pt>
    <dgm:pt modelId="{A4B136FB-C9D0-4B9C-9360-3F0B5392CA3E}" type="sibTrans" cxnId="{FF89934D-85B9-4929-B17E-5D3332461FD3}">
      <dgm:prSet/>
      <dgm:spPr/>
      <dgm:t>
        <a:bodyPr/>
        <a:lstStyle/>
        <a:p>
          <a:endParaRPr lang="ru-RU"/>
        </a:p>
      </dgm:t>
    </dgm:pt>
    <dgm:pt modelId="{CA1FC247-3AF6-4DFD-B6CB-FB8BC9721325}">
      <dgm:prSet phldrT="[Текст]" custT="1"/>
      <dgm:spPr/>
      <dgm:t>
        <a:bodyPr/>
        <a:lstStyle/>
        <a:p>
          <a:r>
            <a:rPr lang="ru-RU" sz="1000" dirty="0"/>
            <a:t>Проверка истории объекта недвижимости</a:t>
          </a:r>
        </a:p>
      </dgm:t>
    </dgm:pt>
    <dgm:pt modelId="{1492BCA2-211A-496C-B020-52368AD01D67}" type="parTrans" cxnId="{F3A62926-C40C-4893-B6B9-74FEB9AD4B45}">
      <dgm:prSet/>
      <dgm:spPr/>
      <dgm:t>
        <a:bodyPr/>
        <a:lstStyle/>
        <a:p>
          <a:endParaRPr lang="ru-RU"/>
        </a:p>
      </dgm:t>
    </dgm:pt>
    <dgm:pt modelId="{1FA945C1-F5CA-419C-8E5A-10FD222BDA5E}" type="sibTrans" cxnId="{F3A62926-C40C-4893-B6B9-74FEB9AD4B45}">
      <dgm:prSet/>
      <dgm:spPr/>
      <dgm:t>
        <a:bodyPr/>
        <a:lstStyle/>
        <a:p>
          <a:endParaRPr lang="ru-RU"/>
        </a:p>
      </dgm:t>
    </dgm:pt>
    <dgm:pt modelId="{90F9A888-1DE5-4611-A9E4-808898407D6C}">
      <dgm:prSet phldrT="[Текст]"/>
      <dgm:spPr/>
      <dgm:t>
        <a:bodyPr/>
        <a:lstStyle/>
        <a:p>
          <a:r>
            <a:rPr lang="ru-RU"/>
            <a:t>2</a:t>
          </a:r>
        </a:p>
      </dgm:t>
    </dgm:pt>
    <dgm:pt modelId="{DABC7324-8F51-49E8-8B93-2ED88CEE21AC}" type="parTrans" cxnId="{EF421714-2F1A-4510-9303-A16F09DE8D1D}">
      <dgm:prSet/>
      <dgm:spPr/>
      <dgm:t>
        <a:bodyPr/>
        <a:lstStyle/>
        <a:p>
          <a:endParaRPr lang="ru-RU"/>
        </a:p>
      </dgm:t>
    </dgm:pt>
    <dgm:pt modelId="{17776AC3-DFE1-4F44-8568-C00FB03EA21A}" type="sibTrans" cxnId="{EF421714-2F1A-4510-9303-A16F09DE8D1D}">
      <dgm:prSet/>
      <dgm:spPr/>
      <dgm:t>
        <a:bodyPr/>
        <a:lstStyle/>
        <a:p>
          <a:endParaRPr lang="ru-RU"/>
        </a:p>
      </dgm:t>
    </dgm:pt>
    <dgm:pt modelId="{2D488E90-FBDD-49AA-9DD6-99E350024D56}">
      <dgm:prSet phldrT="[Текст]" custT="1"/>
      <dgm:spPr/>
      <dgm:t>
        <a:bodyPr/>
        <a:lstStyle/>
        <a:p>
          <a:r>
            <a:rPr lang="ru-RU" sz="1000" dirty="0"/>
            <a:t>Информация об учете объектов, о причинах расхождения площадей, указанных в реестре прав и кадастре недвижимости ЕГРН (справки, заключения), о характере изменений объектов, их квалификации, степени воздействия произведенных работ на конструктивные и другие характеристики надежности и безопасности объектов</a:t>
          </a:r>
        </a:p>
      </dgm:t>
    </dgm:pt>
    <dgm:pt modelId="{726F383B-98CB-46E7-8D9F-20614A743C5B}" type="parTrans" cxnId="{DA3DFD9E-731A-47CD-849E-F1F6A26CD510}">
      <dgm:prSet/>
      <dgm:spPr/>
      <dgm:t>
        <a:bodyPr/>
        <a:lstStyle/>
        <a:p>
          <a:endParaRPr lang="ru-RU"/>
        </a:p>
      </dgm:t>
    </dgm:pt>
    <dgm:pt modelId="{69A7F79A-F33F-4F2A-BFE4-E161504D6DEC}" type="sibTrans" cxnId="{DA3DFD9E-731A-47CD-849E-F1F6A26CD510}">
      <dgm:prSet/>
      <dgm:spPr/>
      <dgm:t>
        <a:bodyPr/>
        <a:lstStyle/>
        <a:p>
          <a:endParaRPr lang="ru-RU"/>
        </a:p>
      </dgm:t>
    </dgm:pt>
    <dgm:pt modelId="{45429039-B408-43B3-BDCC-149DA46E43A5}">
      <dgm:prSet phldrT="[Текст]"/>
      <dgm:spPr/>
      <dgm:t>
        <a:bodyPr/>
        <a:lstStyle/>
        <a:p>
          <a:r>
            <a:rPr lang="ru-RU"/>
            <a:t>3</a:t>
          </a:r>
        </a:p>
      </dgm:t>
    </dgm:pt>
    <dgm:pt modelId="{C221A40B-17BD-47D8-95AF-CF2A6833F160}" type="parTrans" cxnId="{AEA877E8-1B5F-4E16-BB94-200382F856C8}">
      <dgm:prSet/>
      <dgm:spPr/>
      <dgm:t>
        <a:bodyPr/>
        <a:lstStyle/>
        <a:p>
          <a:endParaRPr lang="ru-RU"/>
        </a:p>
      </dgm:t>
    </dgm:pt>
    <dgm:pt modelId="{A472D257-C56A-4D85-887B-8EF013C0CA8A}" type="sibTrans" cxnId="{AEA877E8-1B5F-4E16-BB94-200382F856C8}">
      <dgm:prSet/>
      <dgm:spPr/>
      <dgm:t>
        <a:bodyPr/>
        <a:lstStyle/>
        <a:p>
          <a:endParaRPr lang="ru-RU"/>
        </a:p>
      </dgm:t>
    </dgm:pt>
    <dgm:pt modelId="{054F2519-DB59-4D88-B4F3-90FDDAAFFA70}">
      <dgm:prSet phldrT="[Текст]" custT="1"/>
      <dgm:spPr/>
      <dgm:t>
        <a:bodyPr/>
        <a:lstStyle/>
        <a:p>
          <a:r>
            <a:rPr lang="ru-RU" sz="1000" dirty="0"/>
            <a:t>Оценка изменений объекта недвижимости на предмет возможности / невозможности их узаконить в дальнейшем, внести изменения в ЕГРН, зарегистрировать право на объект </a:t>
          </a:r>
        </a:p>
      </dgm:t>
    </dgm:pt>
    <dgm:pt modelId="{DB00B75B-EB0B-409A-BA6C-5A7BAF188850}" type="parTrans" cxnId="{F7F7B9FA-D416-453D-B08B-30BDDB06094F}">
      <dgm:prSet/>
      <dgm:spPr/>
      <dgm:t>
        <a:bodyPr/>
        <a:lstStyle/>
        <a:p>
          <a:endParaRPr lang="ru-RU"/>
        </a:p>
      </dgm:t>
    </dgm:pt>
    <dgm:pt modelId="{622E36F6-8338-4A9A-92E8-BB3828A1AC51}" type="sibTrans" cxnId="{F7F7B9FA-D416-453D-B08B-30BDDB06094F}">
      <dgm:prSet/>
      <dgm:spPr/>
      <dgm:t>
        <a:bodyPr/>
        <a:lstStyle/>
        <a:p>
          <a:endParaRPr lang="ru-RU"/>
        </a:p>
      </dgm:t>
    </dgm:pt>
    <dgm:pt modelId="{3607E201-5245-49E6-A053-0B0F38739975}">
      <dgm:prSet/>
      <dgm:spPr/>
      <dgm:t>
        <a:bodyPr/>
        <a:lstStyle/>
        <a:p>
          <a:r>
            <a:rPr lang="ru-RU"/>
            <a:t>4</a:t>
          </a:r>
        </a:p>
      </dgm:t>
    </dgm:pt>
    <dgm:pt modelId="{143B5738-7F3C-43ED-9843-C9784CA0B538}" type="parTrans" cxnId="{E204F437-B8A3-4B09-BF47-D539336BACBE}">
      <dgm:prSet/>
      <dgm:spPr/>
      <dgm:t>
        <a:bodyPr/>
        <a:lstStyle/>
        <a:p>
          <a:endParaRPr lang="ru-RU"/>
        </a:p>
      </dgm:t>
    </dgm:pt>
    <dgm:pt modelId="{ADCD014D-B6E2-4A8D-9BF2-008268FF906A}" type="sibTrans" cxnId="{E204F437-B8A3-4B09-BF47-D539336BACBE}">
      <dgm:prSet/>
      <dgm:spPr/>
      <dgm:t>
        <a:bodyPr/>
        <a:lstStyle/>
        <a:p>
          <a:endParaRPr lang="ru-RU"/>
        </a:p>
      </dgm:t>
    </dgm:pt>
    <dgm:pt modelId="{B4659D6C-40A4-4DF7-94F0-1A77EC702D2C}">
      <dgm:prSet custT="1"/>
      <dgm:spPr/>
      <dgm:t>
        <a:bodyPr/>
        <a:lstStyle/>
        <a:p>
          <a:r>
            <a:rPr lang="ru-RU" sz="1000" dirty="0"/>
            <a:t>Оценка объема действий по узакониванию изменений объекта, в том числе в целях определения возможных условий сделки</a:t>
          </a:r>
        </a:p>
      </dgm:t>
    </dgm:pt>
    <dgm:pt modelId="{326A38CA-3B40-471A-B908-104C4FA8B223}" type="parTrans" cxnId="{AAD65B37-45D1-43D3-B619-BF07E8300EF8}">
      <dgm:prSet/>
      <dgm:spPr/>
      <dgm:t>
        <a:bodyPr/>
        <a:lstStyle/>
        <a:p>
          <a:endParaRPr lang="ru-RU"/>
        </a:p>
      </dgm:t>
    </dgm:pt>
    <dgm:pt modelId="{546A13AD-1F3F-43E3-A2B1-6918B310DC23}" type="sibTrans" cxnId="{AAD65B37-45D1-43D3-B619-BF07E8300EF8}">
      <dgm:prSet/>
      <dgm:spPr/>
      <dgm:t>
        <a:bodyPr/>
        <a:lstStyle/>
        <a:p>
          <a:endParaRPr lang="ru-RU"/>
        </a:p>
      </dgm:t>
    </dgm:pt>
    <dgm:pt modelId="{3DEBE9F7-0188-4F30-AF97-9A86D738D98B}" type="pres">
      <dgm:prSet presAssocID="{63A50BBD-737B-4959-9997-A2F7E6C2CB9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DE6680-F6C3-4B98-B4DB-4767D5B0B32C}" type="pres">
      <dgm:prSet presAssocID="{EFE06D97-D4AF-4262-99FD-AC42AC38A81D}" presName="composite" presStyleCnt="0"/>
      <dgm:spPr/>
    </dgm:pt>
    <dgm:pt modelId="{13BBC2DD-6F44-4490-BA6A-FA64AA6E2AE8}" type="pres">
      <dgm:prSet presAssocID="{EFE06D97-D4AF-4262-99FD-AC42AC38A81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3FD49-6129-4DAC-BCDA-19375C73C294}" type="pres">
      <dgm:prSet presAssocID="{EFE06D97-D4AF-4262-99FD-AC42AC38A81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14706-FDFF-4CC2-8475-116F4C85590C}" type="pres">
      <dgm:prSet presAssocID="{A4B136FB-C9D0-4B9C-9360-3F0B5392CA3E}" presName="sp" presStyleCnt="0"/>
      <dgm:spPr/>
    </dgm:pt>
    <dgm:pt modelId="{71E09F8B-6EDD-4910-86EE-083072DB9E7A}" type="pres">
      <dgm:prSet presAssocID="{90F9A888-1DE5-4611-A9E4-808898407D6C}" presName="composite" presStyleCnt="0"/>
      <dgm:spPr/>
    </dgm:pt>
    <dgm:pt modelId="{A8CBE702-D9CA-4B0D-94AE-7937A1D939C7}" type="pres">
      <dgm:prSet presAssocID="{90F9A888-1DE5-4611-A9E4-808898407D6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22872E-C581-4740-B5A0-28BEE27E0C8A}" type="pres">
      <dgm:prSet presAssocID="{90F9A888-1DE5-4611-A9E4-808898407D6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7622C-1CAC-46A0-87ED-CD5506B08AE2}" type="pres">
      <dgm:prSet presAssocID="{17776AC3-DFE1-4F44-8568-C00FB03EA21A}" presName="sp" presStyleCnt="0"/>
      <dgm:spPr/>
    </dgm:pt>
    <dgm:pt modelId="{209252A9-84B1-46CF-BD3D-2A24D4305960}" type="pres">
      <dgm:prSet presAssocID="{45429039-B408-43B3-BDCC-149DA46E43A5}" presName="composite" presStyleCnt="0"/>
      <dgm:spPr/>
    </dgm:pt>
    <dgm:pt modelId="{389C8A6C-92E8-4CA7-998B-78AA4832C1EE}" type="pres">
      <dgm:prSet presAssocID="{45429039-B408-43B3-BDCC-149DA46E43A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12846-8AA3-496C-B83C-52E30591A988}" type="pres">
      <dgm:prSet presAssocID="{45429039-B408-43B3-BDCC-149DA46E43A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8086E-F6CE-449C-8D54-B2187E17DCEB}" type="pres">
      <dgm:prSet presAssocID="{A472D257-C56A-4D85-887B-8EF013C0CA8A}" presName="sp" presStyleCnt="0"/>
      <dgm:spPr/>
    </dgm:pt>
    <dgm:pt modelId="{CCF9F1CE-769A-490E-BAD8-0E1B48CDD886}" type="pres">
      <dgm:prSet presAssocID="{3607E201-5245-49E6-A053-0B0F38739975}" presName="composite" presStyleCnt="0"/>
      <dgm:spPr/>
    </dgm:pt>
    <dgm:pt modelId="{242791F3-AFF7-443C-8398-A79E2203B6CC}" type="pres">
      <dgm:prSet presAssocID="{3607E201-5245-49E6-A053-0B0F3873997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E4C63-D479-4E0C-B26E-B1736EB46798}" type="pres">
      <dgm:prSet presAssocID="{3607E201-5245-49E6-A053-0B0F3873997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DB64AC-15E7-4F52-A6F5-A4510A94F80F}" type="presOf" srcId="{3607E201-5245-49E6-A053-0B0F38739975}" destId="{242791F3-AFF7-443C-8398-A79E2203B6CC}" srcOrd="0" destOrd="0" presId="urn:microsoft.com/office/officeart/2005/8/layout/chevron2"/>
    <dgm:cxn modelId="{DA3DFD9E-731A-47CD-849E-F1F6A26CD510}" srcId="{90F9A888-1DE5-4611-A9E4-808898407D6C}" destId="{2D488E90-FBDD-49AA-9DD6-99E350024D56}" srcOrd="0" destOrd="0" parTransId="{726F383B-98CB-46E7-8D9F-20614A743C5B}" sibTransId="{69A7F79A-F33F-4F2A-BFE4-E161504D6DEC}"/>
    <dgm:cxn modelId="{B3CC3579-A810-474C-B4B8-1F369212760B}" type="presOf" srcId="{CA1FC247-3AF6-4DFD-B6CB-FB8BC9721325}" destId="{AA53FD49-6129-4DAC-BCDA-19375C73C294}" srcOrd="0" destOrd="0" presId="urn:microsoft.com/office/officeart/2005/8/layout/chevron2"/>
    <dgm:cxn modelId="{EF421714-2F1A-4510-9303-A16F09DE8D1D}" srcId="{63A50BBD-737B-4959-9997-A2F7E6C2CB90}" destId="{90F9A888-1DE5-4611-A9E4-808898407D6C}" srcOrd="1" destOrd="0" parTransId="{DABC7324-8F51-49E8-8B93-2ED88CEE21AC}" sibTransId="{17776AC3-DFE1-4F44-8568-C00FB03EA21A}"/>
    <dgm:cxn modelId="{AEA877E8-1B5F-4E16-BB94-200382F856C8}" srcId="{63A50BBD-737B-4959-9997-A2F7E6C2CB90}" destId="{45429039-B408-43B3-BDCC-149DA46E43A5}" srcOrd="2" destOrd="0" parTransId="{C221A40B-17BD-47D8-95AF-CF2A6833F160}" sibTransId="{A472D257-C56A-4D85-887B-8EF013C0CA8A}"/>
    <dgm:cxn modelId="{49CD047C-9AC7-4619-8543-4DD801E8E192}" type="presOf" srcId="{63A50BBD-737B-4959-9997-A2F7E6C2CB90}" destId="{3DEBE9F7-0188-4F30-AF97-9A86D738D98B}" srcOrd="0" destOrd="0" presId="urn:microsoft.com/office/officeart/2005/8/layout/chevron2"/>
    <dgm:cxn modelId="{F3A62926-C40C-4893-B6B9-74FEB9AD4B45}" srcId="{EFE06D97-D4AF-4262-99FD-AC42AC38A81D}" destId="{CA1FC247-3AF6-4DFD-B6CB-FB8BC9721325}" srcOrd="0" destOrd="0" parTransId="{1492BCA2-211A-496C-B020-52368AD01D67}" sibTransId="{1FA945C1-F5CA-419C-8E5A-10FD222BDA5E}"/>
    <dgm:cxn modelId="{F7F7B9FA-D416-453D-B08B-30BDDB06094F}" srcId="{45429039-B408-43B3-BDCC-149DA46E43A5}" destId="{054F2519-DB59-4D88-B4F3-90FDDAAFFA70}" srcOrd="0" destOrd="0" parTransId="{DB00B75B-EB0B-409A-BA6C-5A7BAF188850}" sibTransId="{622E36F6-8338-4A9A-92E8-BB3828A1AC51}"/>
    <dgm:cxn modelId="{E204F437-B8A3-4B09-BF47-D539336BACBE}" srcId="{63A50BBD-737B-4959-9997-A2F7E6C2CB90}" destId="{3607E201-5245-49E6-A053-0B0F38739975}" srcOrd="3" destOrd="0" parTransId="{143B5738-7F3C-43ED-9843-C9784CA0B538}" sibTransId="{ADCD014D-B6E2-4A8D-9BF2-008268FF906A}"/>
    <dgm:cxn modelId="{FF89934D-85B9-4929-B17E-5D3332461FD3}" srcId="{63A50BBD-737B-4959-9997-A2F7E6C2CB90}" destId="{EFE06D97-D4AF-4262-99FD-AC42AC38A81D}" srcOrd="0" destOrd="0" parTransId="{32910B97-AFAB-49C0-9C7B-E3B826B851CB}" sibTransId="{A4B136FB-C9D0-4B9C-9360-3F0B5392CA3E}"/>
    <dgm:cxn modelId="{1FE58600-90ED-4302-8609-5D11E9B5578D}" type="presOf" srcId="{054F2519-DB59-4D88-B4F3-90FDDAAFFA70}" destId="{0FD12846-8AA3-496C-B83C-52E30591A988}" srcOrd="0" destOrd="0" presId="urn:microsoft.com/office/officeart/2005/8/layout/chevron2"/>
    <dgm:cxn modelId="{AF004B3A-EF21-4E6F-88A0-8A24FA43B50B}" type="presOf" srcId="{2D488E90-FBDD-49AA-9DD6-99E350024D56}" destId="{F422872E-C581-4740-B5A0-28BEE27E0C8A}" srcOrd="0" destOrd="0" presId="urn:microsoft.com/office/officeart/2005/8/layout/chevron2"/>
    <dgm:cxn modelId="{AAD65B37-45D1-43D3-B619-BF07E8300EF8}" srcId="{3607E201-5245-49E6-A053-0B0F38739975}" destId="{B4659D6C-40A4-4DF7-94F0-1A77EC702D2C}" srcOrd="0" destOrd="0" parTransId="{326A38CA-3B40-471A-B908-104C4FA8B223}" sibTransId="{546A13AD-1F3F-43E3-A2B1-6918B310DC23}"/>
    <dgm:cxn modelId="{C21D7082-B786-40AC-8E06-E530DC07D039}" type="presOf" srcId="{90F9A888-1DE5-4611-A9E4-808898407D6C}" destId="{A8CBE702-D9CA-4B0D-94AE-7937A1D939C7}" srcOrd="0" destOrd="0" presId="urn:microsoft.com/office/officeart/2005/8/layout/chevron2"/>
    <dgm:cxn modelId="{AFB3FA04-E122-45A4-A576-75D6B950C9C3}" type="presOf" srcId="{B4659D6C-40A4-4DF7-94F0-1A77EC702D2C}" destId="{C5EE4C63-D479-4E0C-B26E-B1736EB46798}" srcOrd="0" destOrd="0" presId="urn:microsoft.com/office/officeart/2005/8/layout/chevron2"/>
    <dgm:cxn modelId="{AB18003F-E697-4E07-9342-FFE70071B27B}" type="presOf" srcId="{EFE06D97-D4AF-4262-99FD-AC42AC38A81D}" destId="{13BBC2DD-6F44-4490-BA6A-FA64AA6E2AE8}" srcOrd="0" destOrd="0" presId="urn:microsoft.com/office/officeart/2005/8/layout/chevron2"/>
    <dgm:cxn modelId="{B5EFEBB9-CB92-4F6F-A8EE-6C7A19C642BB}" type="presOf" srcId="{45429039-B408-43B3-BDCC-149DA46E43A5}" destId="{389C8A6C-92E8-4CA7-998B-78AA4832C1EE}" srcOrd="0" destOrd="0" presId="urn:microsoft.com/office/officeart/2005/8/layout/chevron2"/>
    <dgm:cxn modelId="{824A8DE5-DB48-4DF3-AB66-CAEB50832F7C}" type="presParOf" srcId="{3DEBE9F7-0188-4F30-AF97-9A86D738D98B}" destId="{D5DE6680-F6C3-4B98-B4DB-4767D5B0B32C}" srcOrd="0" destOrd="0" presId="urn:microsoft.com/office/officeart/2005/8/layout/chevron2"/>
    <dgm:cxn modelId="{32649080-2C29-42B6-897D-F1E56E91F8A6}" type="presParOf" srcId="{D5DE6680-F6C3-4B98-B4DB-4767D5B0B32C}" destId="{13BBC2DD-6F44-4490-BA6A-FA64AA6E2AE8}" srcOrd="0" destOrd="0" presId="urn:microsoft.com/office/officeart/2005/8/layout/chevron2"/>
    <dgm:cxn modelId="{10EF1775-D214-46C9-B2CE-24425781B008}" type="presParOf" srcId="{D5DE6680-F6C3-4B98-B4DB-4767D5B0B32C}" destId="{AA53FD49-6129-4DAC-BCDA-19375C73C294}" srcOrd="1" destOrd="0" presId="urn:microsoft.com/office/officeart/2005/8/layout/chevron2"/>
    <dgm:cxn modelId="{C448EC22-9993-43CC-A879-5F151CA6B65E}" type="presParOf" srcId="{3DEBE9F7-0188-4F30-AF97-9A86D738D98B}" destId="{7F714706-FDFF-4CC2-8475-116F4C85590C}" srcOrd="1" destOrd="0" presId="urn:microsoft.com/office/officeart/2005/8/layout/chevron2"/>
    <dgm:cxn modelId="{EE6020FC-3EE6-4C1B-A167-9254FB55389F}" type="presParOf" srcId="{3DEBE9F7-0188-4F30-AF97-9A86D738D98B}" destId="{71E09F8B-6EDD-4910-86EE-083072DB9E7A}" srcOrd="2" destOrd="0" presId="urn:microsoft.com/office/officeart/2005/8/layout/chevron2"/>
    <dgm:cxn modelId="{956D6082-DF50-4530-86CC-820A84A6C72C}" type="presParOf" srcId="{71E09F8B-6EDD-4910-86EE-083072DB9E7A}" destId="{A8CBE702-D9CA-4B0D-94AE-7937A1D939C7}" srcOrd="0" destOrd="0" presId="urn:microsoft.com/office/officeart/2005/8/layout/chevron2"/>
    <dgm:cxn modelId="{787B1174-97CE-4246-9439-EA22B0F8669B}" type="presParOf" srcId="{71E09F8B-6EDD-4910-86EE-083072DB9E7A}" destId="{F422872E-C581-4740-B5A0-28BEE27E0C8A}" srcOrd="1" destOrd="0" presId="urn:microsoft.com/office/officeart/2005/8/layout/chevron2"/>
    <dgm:cxn modelId="{DE430877-BBF0-4E65-8749-599C996A794C}" type="presParOf" srcId="{3DEBE9F7-0188-4F30-AF97-9A86D738D98B}" destId="{CC47622C-1CAC-46A0-87ED-CD5506B08AE2}" srcOrd="3" destOrd="0" presId="urn:microsoft.com/office/officeart/2005/8/layout/chevron2"/>
    <dgm:cxn modelId="{C3E7DD2D-62CE-4898-80E1-DE2BBDC26D8F}" type="presParOf" srcId="{3DEBE9F7-0188-4F30-AF97-9A86D738D98B}" destId="{209252A9-84B1-46CF-BD3D-2A24D4305960}" srcOrd="4" destOrd="0" presId="urn:microsoft.com/office/officeart/2005/8/layout/chevron2"/>
    <dgm:cxn modelId="{C81868AB-D874-44D0-9993-7A5F96CEE307}" type="presParOf" srcId="{209252A9-84B1-46CF-BD3D-2A24D4305960}" destId="{389C8A6C-92E8-4CA7-998B-78AA4832C1EE}" srcOrd="0" destOrd="0" presId="urn:microsoft.com/office/officeart/2005/8/layout/chevron2"/>
    <dgm:cxn modelId="{D01008A7-5BD1-4A6B-88C8-2E2C5B63CD8F}" type="presParOf" srcId="{209252A9-84B1-46CF-BD3D-2A24D4305960}" destId="{0FD12846-8AA3-496C-B83C-52E30591A988}" srcOrd="1" destOrd="0" presId="urn:microsoft.com/office/officeart/2005/8/layout/chevron2"/>
    <dgm:cxn modelId="{4FA9EDE6-14E9-405A-9F31-39E6A1B87BBD}" type="presParOf" srcId="{3DEBE9F7-0188-4F30-AF97-9A86D738D98B}" destId="{EC88086E-F6CE-449C-8D54-B2187E17DCEB}" srcOrd="5" destOrd="0" presId="urn:microsoft.com/office/officeart/2005/8/layout/chevron2"/>
    <dgm:cxn modelId="{E1D89CF5-2D54-4F68-8681-7EE2FA4132B6}" type="presParOf" srcId="{3DEBE9F7-0188-4F30-AF97-9A86D738D98B}" destId="{CCF9F1CE-769A-490E-BAD8-0E1B48CDD886}" srcOrd="6" destOrd="0" presId="urn:microsoft.com/office/officeart/2005/8/layout/chevron2"/>
    <dgm:cxn modelId="{44B864F0-5606-4ACB-9252-40D78CC3284E}" type="presParOf" srcId="{CCF9F1CE-769A-490E-BAD8-0E1B48CDD886}" destId="{242791F3-AFF7-443C-8398-A79E2203B6CC}" srcOrd="0" destOrd="0" presId="urn:microsoft.com/office/officeart/2005/8/layout/chevron2"/>
    <dgm:cxn modelId="{F0B6AC86-2DA7-48BE-94C0-D486DFBB8B9F}" type="presParOf" srcId="{CCF9F1CE-769A-490E-BAD8-0E1B48CDD886}" destId="{C5EE4C63-D479-4E0C-B26E-B1736EB467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A50BBD-737B-4959-9997-A2F7E6C2CB9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FE06D97-D4AF-4262-99FD-AC42AC38A81D}">
      <dgm:prSet phldrT="[Текст]"/>
      <dgm:spPr/>
      <dgm:t>
        <a:bodyPr/>
        <a:lstStyle/>
        <a:p>
          <a:r>
            <a:rPr lang="ru-RU"/>
            <a:t>1</a:t>
          </a:r>
        </a:p>
      </dgm:t>
    </dgm:pt>
    <dgm:pt modelId="{32910B97-AFAB-49C0-9C7B-E3B826B851CB}" type="parTrans" cxnId="{FF89934D-85B9-4929-B17E-5D3332461FD3}">
      <dgm:prSet/>
      <dgm:spPr/>
      <dgm:t>
        <a:bodyPr/>
        <a:lstStyle/>
        <a:p>
          <a:endParaRPr lang="ru-RU"/>
        </a:p>
      </dgm:t>
    </dgm:pt>
    <dgm:pt modelId="{A4B136FB-C9D0-4B9C-9360-3F0B5392CA3E}" type="sibTrans" cxnId="{FF89934D-85B9-4929-B17E-5D3332461FD3}">
      <dgm:prSet/>
      <dgm:spPr/>
      <dgm:t>
        <a:bodyPr/>
        <a:lstStyle/>
        <a:p>
          <a:endParaRPr lang="ru-RU"/>
        </a:p>
      </dgm:t>
    </dgm:pt>
    <dgm:pt modelId="{CA1FC247-3AF6-4DFD-B6CB-FB8BC9721325}">
      <dgm:prSet phldrT="[Текст]" custT="1"/>
      <dgm:spPr/>
      <dgm:t>
        <a:bodyPr/>
        <a:lstStyle/>
        <a:p>
          <a:r>
            <a:rPr lang="ru-RU" sz="1200"/>
            <a:t>Фиксация характеристик фактически существующего объекта</a:t>
          </a:r>
        </a:p>
      </dgm:t>
    </dgm:pt>
    <dgm:pt modelId="{1492BCA2-211A-496C-B020-52368AD01D67}" type="parTrans" cxnId="{F3A62926-C40C-4893-B6B9-74FEB9AD4B45}">
      <dgm:prSet/>
      <dgm:spPr/>
      <dgm:t>
        <a:bodyPr/>
        <a:lstStyle/>
        <a:p>
          <a:endParaRPr lang="ru-RU"/>
        </a:p>
      </dgm:t>
    </dgm:pt>
    <dgm:pt modelId="{1FA945C1-F5CA-419C-8E5A-10FD222BDA5E}" type="sibTrans" cxnId="{F3A62926-C40C-4893-B6B9-74FEB9AD4B45}">
      <dgm:prSet/>
      <dgm:spPr/>
      <dgm:t>
        <a:bodyPr/>
        <a:lstStyle/>
        <a:p>
          <a:endParaRPr lang="ru-RU"/>
        </a:p>
      </dgm:t>
    </dgm:pt>
    <dgm:pt modelId="{90F9A888-1DE5-4611-A9E4-808898407D6C}">
      <dgm:prSet phldrT="[Текст]"/>
      <dgm:spPr/>
      <dgm:t>
        <a:bodyPr/>
        <a:lstStyle/>
        <a:p>
          <a:r>
            <a:rPr lang="ru-RU"/>
            <a:t>2</a:t>
          </a:r>
        </a:p>
      </dgm:t>
    </dgm:pt>
    <dgm:pt modelId="{DABC7324-8F51-49E8-8B93-2ED88CEE21AC}" type="parTrans" cxnId="{EF421714-2F1A-4510-9303-A16F09DE8D1D}">
      <dgm:prSet/>
      <dgm:spPr/>
      <dgm:t>
        <a:bodyPr/>
        <a:lstStyle/>
        <a:p>
          <a:endParaRPr lang="ru-RU"/>
        </a:p>
      </dgm:t>
    </dgm:pt>
    <dgm:pt modelId="{17776AC3-DFE1-4F44-8568-C00FB03EA21A}" type="sibTrans" cxnId="{EF421714-2F1A-4510-9303-A16F09DE8D1D}">
      <dgm:prSet/>
      <dgm:spPr/>
      <dgm:t>
        <a:bodyPr/>
        <a:lstStyle/>
        <a:p>
          <a:endParaRPr lang="ru-RU"/>
        </a:p>
      </dgm:t>
    </dgm:pt>
    <dgm:pt modelId="{2D488E90-FBDD-49AA-9DD6-99E350024D56}">
      <dgm:prSet phldrT="[Текст]" custT="1"/>
      <dgm:spPr/>
      <dgm:t>
        <a:bodyPr/>
        <a:lstStyle/>
        <a:p>
          <a:r>
            <a:rPr lang="ru-RU" sz="1200"/>
            <a:t>Подготовка и согласование проекта, совершение иных необходимых действий с учетом квалификации изменений объекта</a:t>
          </a:r>
        </a:p>
      </dgm:t>
    </dgm:pt>
    <dgm:pt modelId="{726F383B-98CB-46E7-8D9F-20614A743C5B}" type="parTrans" cxnId="{DA3DFD9E-731A-47CD-849E-F1F6A26CD510}">
      <dgm:prSet/>
      <dgm:spPr/>
      <dgm:t>
        <a:bodyPr/>
        <a:lstStyle/>
        <a:p>
          <a:endParaRPr lang="ru-RU"/>
        </a:p>
      </dgm:t>
    </dgm:pt>
    <dgm:pt modelId="{69A7F79A-F33F-4F2A-BFE4-E161504D6DEC}" type="sibTrans" cxnId="{DA3DFD9E-731A-47CD-849E-F1F6A26CD510}">
      <dgm:prSet/>
      <dgm:spPr/>
      <dgm:t>
        <a:bodyPr/>
        <a:lstStyle/>
        <a:p>
          <a:endParaRPr lang="ru-RU"/>
        </a:p>
      </dgm:t>
    </dgm:pt>
    <dgm:pt modelId="{45429039-B408-43B3-BDCC-149DA46E43A5}">
      <dgm:prSet phldrT="[Текст]"/>
      <dgm:spPr/>
      <dgm:t>
        <a:bodyPr/>
        <a:lstStyle/>
        <a:p>
          <a:r>
            <a:rPr lang="ru-RU"/>
            <a:t>3</a:t>
          </a:r>
        </a:p>
      </dgm:t>
    </dgm:pt>
    <dgm:pt modelId="{C221A40B-17BD-47D8-95AF-CF2A6833F160}" type="parTrans" cxnId="{AEA877E8-1B5F-4E16-BB94-200382F856C8}">
      <dgm:prSet/>
      <dgm:spPr/>
      <dgm:t>
        <a:bodyPr/>
        <a:lstStyle/>
        <a:p>
          <a:endParaRPr lang="ru-RU"/>
        </a:p>
      </dgm:t>
    </dgm:pt>
    <dgm:pt modelId="{A472D257-C56A-4D85-887B-8EF013C0CA8A}" type="sibTrans" cxnId="{AEA877E8-1B5F-4E16-BB94-200382F856C8}">
      <dgm:prSet/>
      <dgm:spPr/>
      <dgm:t>
        <a:bodyPr/>
        <a:lstStyle/>
        <a:p>
          <a:endParaRPr lang="ru-RU"/>
        </a:p>
      </dgm:t>
    </dgm:pt>
    <dgm:pt modelId="{054F2519-DB59-4D88-B4F3-90FDDAAFFA70}">
      <dgm:prSet phldrT="[Текст]" custT="1"/>
      <dgm:spPr/>
      <dgm:t>
        <a:bodyPr/>
        <a:lstStyle/>
        <a:p>
          <a:r>
            <a:rPr lang="ru-RU" sz="1200"/>
            <a:t>Изготовление технического плана, внесение изменений в ЕГРН</a:t>
          </a:r>
        </a:p>
      </dgm:t>
    </dgm:pt>
    <dgm:pt modelId="{DB00B75B-EB0B-409A-BA6C-5A7BAF188850}" type="parTrans" cxnId="{F7F7B9FA-D416-453D-B08B-30BDDB06094F}">
      <dgm:prSet/>
      <dgm:spPr/>
      <dgm:t>
        <a:bodyPr/>
        <a:lstStyle/>
        <a:p>
          <a:endParaRPr lang="ru-RU"/>
        </a:p>
      </dgm:t>
    </dgm:pt>
    <dgm:pt modelId="{622E36F6-8338-4A9A-92E8-BB3828A1AC51}" type="sibTrans" cxnId="{F7F7B9FA-D416-453D-B08B-30BDDB06094F}">
      <dgm:prSet/>
      <dgm:spPr/>
      <dgm:t>
        <a:bodyPr/>
        <a:lstStyle/>
        <a:p>
          <a:endParaRPr lang="ru-RU"/>
        </a:p>
      </dgm:t>
    </dgm:pt>
    <dgm:pt modelId="{3607E201-5245-49E6-A053-0B0F38739975}">
      <dgm:prSet/>
      <dgm:spPr/>
      <dgm:t>
        <a:bodyPr/>
        <a:lstStyle/>
        <a:p>
          <a:r>
            <a:rPr lang="ru-RU"/>
            <a:t>4</a:t>
          </a:r>
        </a:p>
      </dgm:t>
    </dgm:pt>
    <dgm:pt modelId="{ADCD014D-B6E2-4A8D-9BF2-008268FF906A}" type="sibTrans" cxnId="{E204F437-B8A3-4B09-BF47-D539336BACBE}">
      <dgm:prSet/>
      <dgm:spPr/>
      <dgm:t>
        <a:bodyPr/>
        <a:lstStyle/>
        <a:p>
          <a:endParaRPr lang="ru-RU"/>
        </a:p>
      </dgm:t>
    </dgm:pt>
    <dgm:pt modelId="{143B5738-7F3C-43ED-9843-C9784CA0B538}" type="parTrans" cxnId="{E204F437-B8A3-4B09-BF47-D539336BACBE}">
      <dgm:prSet/>
      <dgm:spPr/>
      <dgm:t>
        <a:bodyPr/>
        <a:lstStyle/>
        <a:p>
          <a:endParaRPr lang="ru-RU"/>
        </a:p>
      </dgm:t>
    </dgm:pt>
    <dgm:pt modelId="{6A16B755-4D5D-480F-8215-FAA097185BB9}">
      <dgm:prSet custT="1"/>
      <dgm:spPr/>
      <dgm:t>
        <a:bodyPr/>
        <a:lstStyle/>
        <a:p>
          <a:r>
            <a:rPr lang="ru-RU" sz="1200"/>
            <a:t>Оказание услуг по государственной регистрации прав</a:t>
          </a:r>
        </a:p>
      </dgm:t>
    </dgm:pt>
    <dgm:pt modelId="{ED2E99DC-B619-4DDC-86A3-1E1654CFCCA4}" type="parTrans" cxnId="{F99CC6AF-0440-4315-898B-B2F13E46B1E2}">
      <dgm:prSet/>
      <dgm:spPr/>
      <dgm:t>
        <a:bodyPr/>
        <a:lstStyle/>
        <a:p>
          <a:endParaRPr lang="ru-RU"/>
        </a:p>
      </dgm:t>
    </dgm:pt>
    <dgm:pt modelId="{9A47AD4D-A560-4F55-B93C-D4DCFADF6E4E}" type="sibTrans" cxnId="{F99CC6AF-0440-4315-898B-B2F13E46B1E2}">
      <dgm:prSet/>
      <dgm:spPr/>
      <dgm:t>
        <a:bodyPr/>
        <a:lstStyle/>
        <a:p>
          <a:endParaRPr lang="ru-RU"/>
        </a:p>
      </dgm:t>
    </dgm:pt>
    <dgm:pt modelId="{3DEBE9F7-0188-4F30-AF97-9A86D738D98B}" type="pres">
      <dgm:prSet presAssocID="{63A50BBD-737B-4959-9997-A2F7E6C2CB9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DE6680-F6C3-4B98-B4DB-4767D5B0B32C}" type="pres">
      <dgm:prSet presAssocID="{EFE06D97-D4AF-4262-99FD-AC42AC38A81D}" presName="composite" presStyleCnt="0"/>
      <dgm:spPr/>
    </dgm:pt>
    <dgm:pt modelId="{13BBC2DD-6F44-4490-BA6A-FA64AA6E2AE8}" type="pres">
      <dgm:prSet presAssocID="{EFE06D97-D4AF-4262-99FD-AC42AC38A81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3FD49-6129-4DAC-BCDA-19375C73C294}" type="pres">
      <dgm:prSet presAssocID="{EFE06D97-D4AF-4262-99FD-AC42AC38A81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14706-FDFF-4CC2-8475-116F4C85590C}" type="pres">
      <dgm:prSet presAssocID="{A4B136FB-C9D0-4B9C-9360-3F0B5392CA3E}" presName="sp" presStyleCnt="0"/>
      <dgm:spPr/>
    </dgm:pt>
    <dgm:pt modelId="{71E09F8B-6EDD-4910-86EE-083072DB9E7A}" type="pres">
      <dgm:prSet presAssocID="{90F9A888-1DE5-4611-A9E4-808898407D6C}" presName="composite" presStyleCnt="0"/>
      <dgm:spPr/>
    </dgm:pt>
    <dgm:pt modelId="{A8CBE702-D9CA-4B0D-94AE-7937A1D939C7}" type="pres">
      <dgm:prSet presAssocID="{90F9A888-1DE5-4611-A9E4-808898407D6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22872E-C581-4740-B5A0-28BEE27E0C8A}" type="pres">
      <dgm:prSet presAssocID="{90F9A888-1DE5-4611-A9E4-808898407D6C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47622C-1CAC-46A0-87ED-CD5506B08AE2}" type="pres">
      <dgm:prSet presAssocID="{17776AC3-DFE1-4F44-8568-C00FB03EA21A}" presName="sp" presStyleCnt="0"/>
      <dgm:spPr/>
    </dgm:pt>
    <dgm:pt modelId="{209252A9-84B1-46CF-BD3D-2A24D4305960}" type="pres">
      <dgm:prSet presAssocID="{45429039-B408-43B3-BDCC-149DA46E43A5}" presName="composite" presStyleCnt="0"/>
      <dgm:spPr/>
    </dgm:pt>
    <dgm:pt modelId="{389C8A6C-92E8-4CA7-998B-78AA4832C1EE}" type="pres">
      <dgm:prSet presAssocID="{45429039-B408-43B3-BDCC-149DA46E43A5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12846-8AA3-496C-B83C-52E30591A988}" type="pres">
      <dgm:prSet presAssocID="{45429039-B408-43B3-BDCC-149DA46E43A5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8086E-F6CE-449C-8D54-B2187E17DCEB}" type="pres">
      <dgm:prSet presAssocID="{A472D257-C56A-4D85-887B-8EF013C0CA8A}" presName="sp" presStyleCnt="0"/>
      <dgm:spPr/>
    </dgm:pt>
    <dgm:pt modelId="{CCF9F1CE-769A-490E-BAD8-0E1B48CDD886}" type="pres">
      <dgm:prSet presAssocID="{3607E201-5245-49E6-A053-0B0F38739975}" presName="composite" presStyleCnt="0"/>
      <dgm:spPr/>
    </dgm:pt>
    <dgm:pt modelId="{242791F3-AFF7-443C-8398-A79E2203B6CC}" type="pres">
      <dgm:prSet presAssocID="{3607E201-5245-49E6-A053-0B0F3873997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EE4C63-D479-4E0C-B26E-B1736EB46798}" type="pres">
      <dgm:prSet presAssocID="{3607E201-5245-49E6-A053-0B0F38739975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DB64AC-15E7-4F52-A6F5-A4510A94F80F}" type="presOf" srcId="{3607E201-5245-49E6-A053-0B0F38739975}" destId="{242791F3-AFF7-443C-8398-A79E2203B6CC}" srcOrd="0" destOrd="0" presId="urn:microsoft.com/office/officeart/2005/8/layout/chevron2"/>
    <dgm:cxn modelId="{DA3DFD9E-731A-47CD-849E-F1F6A26CD510}" srcId="{90F9A888-1DE5-4611-A9E4-808898407D6C}" destId="{2D488E90-FBDD-49AA-9DD6-99E350024D56}" srcOrd="0" destOrd="0" parTransId="{726F383B-98CB-46E7-8D9F-20614A743C5B}" sibTransId="{69A7F79A-F33F-4F2A-BFE4-E161504D6DEC}"/>
    <dgm:cxn modelId="{B3CC3579-A810-474C-B4B8-1F369212760B}" type="presOf" srcId="{CA1FC247-3AF6-4DFD-B6CB-FB8BC9721325}" destId="{AA53FD49-6129-4DAC-BCDA-19375C73C294}" srcOrd="0" destOrd="0" presId="urn:microsoft.com/office/officeart/2005/8/layout/chevron2"/>
    <dgm:cxn modelId="{F99CC6AF-0440-4315-898B-B2F13E46B1E2}" srcId="{3607E201-5245-49E6-A053-0B0F38739975}" destId="{6A16B755-4D5D-480F-8215-FAA097185BB9}" srcOrd="0" destOrd="0" parTransId="{ED2E99DC-B619-4DDC-86A3-1E1654CFCCA4}" sibTransId="{9A47AD4D-A560-4F55-B93C-D4DCFADF6E4E}"/>
    <dgm:cxn modelId="{EF421714-2F1A-4510-9303-A16F09DE8D1D}" srcId="{63A50BBD-737B-4959-9997-A2F7E6C2CB90}" destId="{90F9A888-1DE5-4611-A9E4-808898407D6C}" srcOrd="1" destOrd="0" parTransId="{DABC7324-8F51-49E8-8B93-2ED88CEE21AC}" sibTransId="{17776AC3-DFE1-4F44-8568-C00FB03EA21A}"/>
    <dgm:cxn modelId="{AEA877E8-1B5F-4E16-BB94-200382F856C8}" srcId="{63A50BBD-737B-4959-9997-A2F7E6C2CB90}" destId="{45429039-B408-43B3-BDCC-149DA46E43A5}" srcOrd="2" destOrd="0" parTransId="{C221A40B-17BD-47D8-95AF-CF2A6833F160}" sibTransId="{A472D257-C56A-4D85-887B-8EF013C0CA8A}"/>
    <dgm:cxn modelId="{49CD047C-9AC7-4619-8543-4DD801E8E192}" type="presOf" srcId="{63A50BBD-737B-4959-9997-A2F7E6C2CB90}" destId="{3DEBE9F7-0188-4F30-AF97-9A86D738D98B}" srcOrd="0" destOrd="0" presId="urn:microsoft.com/office/officeart/2005/8/layout/chevron2"/>
    <dgm:cxn modelId="{F3A62926-C40C-4893-B6B9-74FEB9AD4B45}" srcId="{EFE06D97-D4AF-4262-99FD-AC42AC38A81D}" destId="{CA1FC247-3AF6-4DFD-B6CB-FB8BC9721325}" srcOrd="0" destOrd="0" parTransId="{1492BCA2-211A-496C-B020-52368AD01D67}" sibTransId="{1FA945C1-F5CA-419C-8E5A-10FD222BDA5E}"/>
    <dgm:cxn modelId="{F7F7B9FA-D416-453D-B08B-30BDDB06094F}" srcId="{45429039-B408-43B3-BDCC-149DA46E43A5}" destId="{054F2519-DB59-4D88-B4F3-90FDDAAFFA70}" srcOrd="0" destOrd="0" parTransId="{DB00B75B-EB0B-409A-BA6C-5A7BAF188850}" sibTransId="{622E36F6-8338-4A9A-92E8-BB3828A1AC51}"/>
    <dgm:cxn modelId="{E204F437-B8A3-4B09-BF47-D539336BACBE}" srcId="{63A50BBD-737B-4959-9997-A2F7E6C2CB90}" destId="{3607E201-5245-49E6-A053-0B0F38739975}" srcOrd="3" destOrd="0" parTransId="{143B5738-7F3C-43ED-9843-C9784CA0B538}" sibTransId="{ADCD014D-B6E2-4A8D-9BF2-008268FF906A}"/>
    <dgm:cxn modelId="{FF89934D-85B9-4929-B17E-5D3332461FD3}" srcId="{63A50BBD-737B-4959-9997-A2F7E6C2CB90}" destId="{EFE06D97-D4AF-4262-99FD-AC42AC38A81D}" srcOrd="0" destOrd="0" parTransId="{32910B97-AFAB-49C0-9C7B-E3B826B851CB}" sibTransId="{A4B136FB-C9D0-4B9C-9360-3F0B5392CA3E}"/>
    <dgm:cxn modelId="{1FE58600-90ED-4302-8609-5D11E9B5578D}" type="presOf" srcId="{054F2519-DB59-4D88-B4F3-90FDDAAFFA70}" destId="{0FD12846-8AA3-496C-B83C-52E30591A988}" srcOrd="0" destOrd="0" presId="urn:microsoft.com/office/officeart/2005/8/layout/chevron2"/>
    <dgm:cxn modelId="{AF004B3A-EF21-4E6F-88A0-8A24FA43B50B}" type="presOf" srcId="{2D488E90-FBDD-49AA-9DD6-99E350024D56}" destId="{F422872E-C581-4740-B5A0-28BEE27E0C8A}" srcOrd="0" destOrd="0" presId="urn:microsoft.com/office/officeart/2005/8/layout/chevron2"/>
    <dgm:cxn modelId="{77C002A0-2A16-4690-BF0F-8A116C10698E}" type="presOf" srcId="{6A16B755-4D5D-480F-8215-FAA097185BB9}" destId="{C5EE4C63-D479-4E0C-B26E-B1736EB46798}" srcOrd="0" destOrd="0" presId="urn:microsoft.com/office/officeart/2005/8/layout/chevron2"/>
    <dgm:cxn modelId="{C21D7082-B786-40AC-8E06-E530DC07D039}" type="presOf" srcId="{90F9A888-1DE5-4611-A9E4-808898407D6C}" destId="{A8CBE702-D9CA-4B0D-94AE-7937A1D939C7}" srcOrd="0" destOrd="0" presId="urn:microsoft.com/office/officeart/2005/8/layout/chevron2"/>
    <dgm:cxn modelId="{AB18003F-E697-4E07-9342-FFE70071B27B}" type="presOf" srcId="{EFE06D97-D4AF-4262-99FD-AC42AC38A81D}" destId="{13BBC2DD-6F44-4490-BA6A-FA64AA6E2AE8}" srcOrd="0" destOrd="0" presId="urn:microsoft.com/office/officeart/2005/8/layout/chevron2"/>
    <dgm:cxn modelId="{B5EFEBB9-CB92-4F6F-A8EE-6C7A19C642BB}" type="presOf" srcId="{45429039-B408-43B3-BDCC-149DA46E43A5}" destId="{389C8A6C-92E8-4CA7-998B-78AA4832C1EE}" srcOrd="0" destOrd="0" presId="urn:microsoft.com/office/officeart/2005/8/layout/chevron2"/>
    <dgm:cxn modelId="{824A8DE5-DB48-4DF3-AB66-CAEB50832F7C}" type="presParOf" srcId="{3DEBE9F7-0188-4F30-AF97-9A86D738D98B}" destId="{D5DE6680-F6C3-4B98-B4DB-4767D5B0B32C}" srcOrd="0" destOrd="0" presId="urn:microsoft.com/office/officeart/2005/8/layout/chevron2"/>
    <dgm:cxn modelId="{32649080-2C29-42B6-897D-F1E56E91F8A6}" type="presParOf" srcId="{D5DE6680-F6C3-4B98-B4DB-4767D5B0B32C}" destId="{13BBC2DD-6F44-4490-BA6A-FA64AA6E2AE8}" srcOrd="0" destOrd="0" presId="urn:microsoft.com/office/officeart/2005/8/layout/chevron2"/>
    <dgm:cxn modelId="{10EF1775-D214-46C9-B2CE-24425781B008}" type="presParOf" srcId="{D5DE6680-F6C3-4B98-B4DB-4767D5B0B32C}" destId="{AA53FD49-6129-4DAC-BCDA-19375C73C294}" srcOrd="1" destOrd="0" presId="urn:microsoft.com/office/officeart/2005/8/layout/chevron2"/>
    <dgm:cxn modelId="{C448EC22-9993-43CC-A879-5F151CA6B65E}" type="presParOf" srcId="{3DEBE9F7-0188-4F30-AF97-9A86D738D98B}" destId="{7F714706-FDFF-4CC2-8475-116F4C85590C}" srcOrd="1" destOrd="0" presId="urn:microsoft.com/office/officeart/2005/8/layout/chevron2"/>
    <dgm:cxn modelId="{EE6020FC-3EE6-4C1B-A167-9254FB55389F}" type="presParOf" srcId="{3DEBE9F7-0188-4F30-AF97-9A86D738D98B}" destId="{71E09F8B-6EDD-4910-86EE-083072DB9E7A}" srcOrd="2" destOrd="0" presId="urn:microsoft.com/office/officeart/2005/8/layout/chevron2"/>
    <dgm:cxn modelId="{956D6082-DF50-4530-86CC-820A84A6C72C}" type="presParOf" srcId="{71E09F8B-6EDD-4910-86EE-083072DB9E7A}" destId="{A8CBE702-D9CA-4B0D-94AE-7937A1D939C7}" srcOrd="0" destOrd="0" presId="urn:microsoft.com/office/officeart/2005/8/layout/chevron2"/>
    <dgm:cxn modelId="{787B1174-97CE-4246-9439-EA22B0F8669B}" type="presParOf" srcId="{71E09F8B-6EDD-4910-86EE-083072DB9E7A}" destId="{F422872E-C581-4740-B5A0-28BEE27E0C8A}" srcOrd="1" destOrd="0" presId="urn:microsoft.com/office/officeart/2005/8/layout/chevron2"/>
    <dgm:cxn modelId="{DE430877-BBF0-4E65-8749-599C996A794C}" type="presParOf" srcId="{3DEBE9F7-0188-4F30-AF97-9A86D738D98B}" destId="{CC47622C-1CAC-46A0-87ED-CD5506B08AE2}" srcOrd="3" destOrd="0" presId="urn:microsoft.com/office/officeart/2005/8/layout/chevron2"/>
    <dgm:cxn modelId="{C3E7DD2D-62CE-4898-80E1-DE2BBDC26D8F}" type="presParOf" srcId="{3DEBE9F7-0188-4F30-AF97-9A86D738D98B}" destId="{209252A9-84B1-46CF-BD3D-2A24D4305960}" srcOrd="4" destOrd="0" presId="urn:microsoft.com/office/officeart/2005/8/layout/chevron2"/>
    <dgm:cxn modelId="{C81868AB-D874-44D0-9993-7A5F96CEE307}" type="presParOf" srcId="{209252A9-84B1-46CF-BD3D-2A24D4305960}" destId="{389C8A6C-92E8-4CA7-998B-78AA4832C1EE}" srcOrd="0" destOrd="0" presId="urn:microsoft.com/office/officeart/2005/8/layout/chevron2"/>
    <dgm:cxn modelId="{D01008A7-5BD1-4A6B-88C8-2E2C5B63CD8F}" type="presParOf" srcId="{209252A9-84B1-46CF-BD3D-2A24D4305960}" destId="{0FD12846-8AA3-496C-B83C-52E30591A988}" srcOrd="1" destOrd="0" presId="urn:microsoft.com/office/officeart/2005/8/layout/chevron2"/>
    <dgm:cxn modelId="{4FA9EDE6-14E9-405A-9F31-39E6A1B87BBD}" type="presParOf" srcId="{3DEBE9F7-0188-4F30-AF97-9A86D738D98B}" destId="{EC88086E-F6CE-449C-8D54-B2187E17DCEB}" srcOrd="5" destOrd="0" presId="urn:microsoft.com/office/officeart/2005/8/layout/chevron2"/>
    <dgm:cxn modelId="{E1D89CF5-2D54-4F68-8681-7EE2FA4132B6}" type="presParOf" srcId="{3DEBE9F7-0188-4F30-AF97-9A86D738D98B}" destId="{CCF9F1CE-769A-490E-BAD8-0E1B48CDD886}" srcOrd="6" destOrd="0" presId="urn:microsoft.com/office/officeart/2005/8/layout/chevron2"/>
    <dgm:cxn modelId="{44B864F0-5606-4ACB-9252-40D78CC3284E}" type="presParOf" srcId="{CCF9F1CE-769A-490E-BAD8-0E1B48CDD886}" destId="{242791F3-AFF7-443C-8398-A79E2203B6CC}" srcOrd="0" destOrd="0" presId="urn:microsoft.com/office/officeart/2005/8/layout/chevron2"/>
    <dgm:cxn modelId="{F0B6AC86-2DA7-48BE-94C0-D486DFBB8B9F}" type="presParOf" srcId="{CCF9F1CE-769A-490E-BAD8-0E1B48CDD886}" destId="{C5EE4C63-D479-4E0C-B26E-B1736EB467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052AB-69F3-4840-96C6-4AE91A30A7DD}">
      <dsp:nvSpPr>
        <dsp:cNvPr id="0" name=""/>
        <dsp:cNvSpPr/>
      </dsp:nvSpPr>
      <dsp:spPr>
        <a:xfrm>
          <a:off x="502255" y="0"/>
          <a:ext cx="5692232" cy="20882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033167-702D-498F-8C84-81E879C61C1C}">
      <dsp:nvSpPr>
        <dsp:cNvPr id="0" name=""/>
        <dsp:cNvSpPr/>
      </dsp:nvSpPr>
      <dsp:spPr>
        <a:xfrm>
          <a:off x="2187" y="189841"/>
          <a:ext cx="1469490" cy="1708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В ЕГРН учтен объект площадью 100 </a:t>
          </a:r>
          <a:r>
            <a:rPr lang="ru-RU" sz="1400" kern="1200" dirty="0" err="1"/>
            <a:t>кв.м</a:t>
          </a:r>
          <a:r>
            <a:rPr lang="ru-RU" sz="1400" kern="1200" dirty="0"/>
            <a:t>. </a:t>
          </a:r>
        </a:p>
      </dsp:txBody>
      <dsp:txXfrm>
        <a:off x="73922" y="261576"/>
        <a:ext cx="1326020" cy="1565079"/>
      </dsp:txXfrm>
    </dsp:sp>
    <dsp:sp modelId="{2B63FFD9-2E29-4877-8176-5B081C04AE5A}">
      <dsp:nvSpPr>
        <dsp:cNvPr id="0" name=""/>
        <dsp:cNvSpPr/>
      </dsp:nvSpPr>
      <dsp:spPr>
        <a:xfrm>
          <a:off x="1716593" y="284759"/>
          <a:ext cx="1549151" cy="15187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Перепланировка /реконструкция</a:t>
          </a:r>
        </a:p>
      </dsp:txBody>
      <dsp:txXfrm>
        <a:off x="1790730" y="358896"/>
        <a:ext cx="1400877" cy="1370438"/>
      </dsp:txXfrm>
    </dsp:sp>
    <dsp:sp modelId="{721D1948-2CA2-44F5-A8D3-3A2E38B3DF6C}">
      <dsp:nvSpPr>
        <dsp:cNvPr id="0" name=""/>
        <dsp:cNvSpPr/>
      </dsp:nvSpPr>
      <dsp:spPr>
        <a:xfrm>
          <a:off x="3510660" y="284759"/>
          <a:ext cx="1469490" cy="15187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Фактическая площадь объекта - 150 </a:t>
          </a:r>
          <a:r>
            <a:rPr lang="ru-RU" sz="1400" kern="1200" dirty="0" err="1"/>
            <a:t>кв.м</a:t>
          </a:r>
          <a:r>
            <a:rPr lang="ru-RU" sz="1400" kern="1200" dirty="0"/>
            <a:t>.</a:t>
          </a:r>
        </a:p>
      </dsp:txBody>
      <dsp:txXfrm>
        <a:off x="3582395" y="356494"/>
        <a:ext cx="1326020" cy="1375242"/>
      </dsp:txXfrm>
    </dsp:sp>
    <dsp:sp modelId="{5716FEB8-343F-4F16-98E0-687EC7622D81}">
      <dsp:nvSpPr>
        <dsp:cNvPr id="0" name=""/>
        <dsp:cNvSpPr/>
      </dsp:nvSpPr>
      <dsp:spPr>
        <a:xfrm>
          <a:off x="5225065" y="284759"/>
          <a:ext cx="1469490" cy="15187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Несоответствие ЕГРН и фактических параметров объекта</a:t>
          </a:r>
        </a:p>
      </dsp:txBody>
      <dsp:txXfrm>
        <a:off x="5296800" y="356494"/>
        <a:ext cx="1326020" cy="13752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052AB-69F3-4840-96C6-4AE91A30A7DD}">
      <dsp:nvSpPr>
        <dsp:cNvPr id="0" name=""/>
        <dsp:cNvSpPr/>
      </dsp:nvSpPr>
      <dsp:spPr>
        <a:xfrm>
          <a:off x="560509" y="0"/>
          <a:ext cx="6352443" cy="187220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033167-702D-498F-8C84-81E879C61C1C}">
      <dsp:nvSpPr>
        <dsp:cNvPr id="0" name=""/>
        <dsp:cNvSpPr/>
      </dsp:nvSpPr>
      <dsp:spPr>
        <a:xfrm>
          <a:off x="17897" y="282089"/>
          <a:ext cx="1799031" cy="1280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Самовольная перепланировка /реконструкция</a:t>
          </a:r>
        </a:p>
      </dsp:txBody>
      <dsp:txXfrm>
        <a:off x="80429" y="344621"/>
        <a:ext cx="1673967" cy="1155915"/>
      </dsp:txXfrm>
    </dsp:sp>
    <dsp:sp modelId="{1DBDC2BF-5CF4-4E77-84EA-D4A9D63D6647}">
      <dsp:nvSpPr>
        <dsp:cNvPr id="0" name=""/>
        <dsp:cNvSpPr/>
      </dsp:nvSpPr>
      <dsp:spPr>
        <a:xfrm>
          <a:off x="1892723" y="295614"/>
          <a:ext cx="1799031" cy="1280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Несоответствие ЕГРН и фактических параметров объекта</a:t>
          </a:r>
        </a:p>
      </dsp:txBody>
      <dsp:txXfrm>
        <a:off x="1955255" y="358146"/>
        <a:ext cx="1673967" cy="1155915"/>
      </dsp:txXfrm>
    </dsp:sp>
    <dsp:sp modelId="{721D1948-2CA2-44F5-A8D3-3A2E38B3DF6C}">
      <dsp:nvSpPr>
        <dsp:cNvPr id="0" name=""/>
        <dsp:cNvSpPr/>
      </dsp:nvSpPr>
      <dsp:spPr>
        <a:xfrm>
          <a:off x="3781707" y="295614"/>
          <a:ext cx="1799031" cy="1280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Риск привлечения к ответственности, недействительности совершенных действий</a:t>
          </a:r>
        </a:p>
      </dsp:txBody>
      <dsp:txXfrm>
        <a:off x="3844239" y="358146"/>
        <a:ext cx="1673967" cy="1155915"/>
      </dsp:txXfrm>
    </dsp:sp>
    <dsp:sp modelId="{6B969AE6-F1F3-4E61-ABB6-632A546A9548}">
      <dsp:nvSpPr>
        <dsp:cNvPr id="0" name=""/>
        <dsp:cNvSpPr/>
      </dsp:nvSpPr>
      <dsp:spPr>
        <a:xfrm>
          <a:off x="5670690" y="295614"/>
          <a:ext cx="1799031" cy="1280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/>
            <a:t>Необходимость ликвидировать или узаконить изменения</a:t>
          </a:r>
        </a:p>
      </dsp:txBody>
      <dsp:txXfrm>
        <a:off x="5733222" y="358146"/>
        <a:ext cx="1673967" cy="11559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052AB-69F3-4840-96C6-4AE91A30A7DD}">
      <dsp:nvSpPr>
        <dsp:cNvPr id="0" name=""/>
        <dsp:cNvSpPr/>
      </dsp:nvSpPr>
      <dsp:spPr>
        <a:xfrm>
          <a:off x="545460" y="0"/>
          <a:ext cx="6181887" cy="252028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033167-702D-498F-8C84-81E879C61C1C}">
      <dsp:nvSpPr>
        <dsp:cNvPr id="0" name=""/>
        <dsp:cNvSpPr/>
      </dsp:nvSpPr>
      <dsp:spPr>
        <a:xfrm>
          <a:off x="2485" y="756084"/>
          <a:ext cx="1615074" cy="1008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Права зарегистрированы на объект 100 </a:t>
          </a:r>
          <a:r>
            <a:rPr lang="ru-RU" sz="1200" kern="1200" dirty="0" err="1"/>
            <a:t>кв.м</a:t>
          </a:r>
          <a:r>
            <a:rPr lang="ru-RU" sz="1200" kern="1200" dirty="0"/>
            <a:t>.</a:t>
          </a:r>
        </a:p>
      </dsp:txBody>
      <dsp:txXfrm>
        <a:off x="51697" y="805296"/>
        <a:ext cx="1516650" cy="909688"/>
      </dsp:txXfrm>
    </dsp:sp>
    <dsp:sp modelId="{1DBDC2BF-5CF4-4E77-84EA-D4A9D63D6647}">
      <dsp:nvSpPr>
        <dsp:cNvPr id="0" name=""/>
        <dsp:cNvSpPr/>
      </dsp:nvSpPr>
      <dsp:spPr>
        <a:xfrm>
          <a:off x="1886739" y="756084"/>
          <a:ext cx="1615074" cy="1008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Самовольная перепланировка /реконструкция</a:t>
          </a:r>
        </a:p>
      </dsp:txBody>
      <dsp:txXfrm>
        <a:off x="1935951" y="805296"/>
        <a:ext cx="1516650" cy="909688"/>
      </dsp:txXfrm>
    </dsp:sp>
    <dsp:sp modelId="{721D1948-2CA2-44F5-A8D3-3A2E38B3DF6C}">
      <dsp:nvSpPr>
        <dsp:cNvPr id="0" name=""/>
        <dsp:cNvSpPr/>
      </dsp:nvSpPr>
      <dsp:spPr>
        <a:xfrm>
          <a:off x="3770994" y="756084"/>
          <a:ext cx="1615074" cy="1008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Объект учтен в ЕГРН с площадью 150 </a:t>
          </a:r>
          <a:r>
            <a:rPr lang="ru-RU" sz="1200" kern="1200" dirty="0" err="1"/>
            <a:t>кв.м</a:t>
          </a:r>
          <a:r>
            <a:rPr lang="ru-RU" sz="1200" kern="1200" dirty="0"/>
            <a:t>.</a:t>
          </a:r>
        </a:p>
      </dsp:txBody>
      <dsp:txXfrm>
        <a:off x="3820206" y="805296"/>
        <a:ext cx="1516650" cy="909688"/>
      </dsp:txXfrm>
    </dsp:sp>
    <dsp:sp modelId="{6B969AE6-F1F3-4E61-ABB6-632A546A9548}">
      <dsp:nvSpPr>
        <dsp:cNvPr id="0" name=""/>
        <dsp:cNvSpPr/>
      </dsp:nvSpPr>
      <dsp:spPr>
        <a:xfrm>
          <a:off x="5655248" y="756084"/>
          <a:ext cx="1615074" cy="10081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Невозможность изменения прав, риск наступления ответственности</a:t>
          </a:r>
        </a:p>
      </dsp:txBody>
      <dsp:txXfrm>
        <a:off x="5704460" y="805296"/>
        <a:ext cx="1516650" cy="9096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052AB-69F3-4840-96C6-4AE91A30A7DD}">
      <dsp:nvSpPr>
        <dsp:cNvPr id="0" name=""/>
        <dsp:cNvSpPr/>
      </dsp:nvSpPr>
      <dsp:spPr>
        <a:xfrm>
          <a:off x="529258" y="0"/>
          <a:ext cx="5998267" cy="122413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033167-702D-498F-8C84-81E879C61C1C}">
      <dsp:nvSpPr>
        <dsp:cNvPr id="0" name=""/>
        <dsp:cNvSpPr/>
      </dsp:nvSpPr>
      <dsp:spPr>
        <a:xfrm>
          <a:off x="116628" y="144017"/>
          <a:ext cx="1553927" cy="9361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Получение и анализ информации об объекте</a:t>
          </a:r>
        </a:p>
      </dsp:txBody>
      <dsp:txXfrm>
        <a:off x="162325" y="189714"/>
        <a:ext cx="1462533" cy="844707"/>
      </dsp:txXfrm>
    </dsp:sp>
    <dsp:sp modelId="{1DBDC2BF-5CF4-4E77-84EA-D4A9D63D6647}">
      <dsp:nvSpPr>
        <dsp:cNvPr id="0" name=""/>
        <dsp:cNvSpPr/>
      </dsp:nvSpPr>
      <dsp:spPr>
        <a:xfrm>
          <a:off x="1873162" y="144014"/>
          <a:ext cx="1553927" cy="9361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Выявление проблем и определение путей решения</a:t>
          </a:r>
        </a:p>
      </dsp:txBody>
      <dsp:txXfrm>
        <a:off x="1918859" y="189711"/>
        <a:ext cx="1462533" cy="844712"/>
      </dsp:txXfrm>
    </dsp:sp>
    <dsp:sp modelId="{721D1948-2CA2-44F5-A8D3-3A2E38B3DF6C}">
      <dsp:nvSpPr>
        <dsp:cNvPr id="0" name=""/>
        <dsp:cNvSpPr/>
      </dsp:nvSpPr>
      <dsp:spPr>
        <a:xfrm>
          <a:off x="3629695" y="144014"/>
          <a:ext cx="1553927" cy="9361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Выполнение всех необходимых работ и услуг </a:t>
          </a:r>
        </a:p>
      </dsp:txBody>
      <dsp:txXfrm>
        <a:off x="3675392" y="189711"/>
        <a:ext cx="1462533" cy="844712"/>
      </dsp:txXfrm>
    </dsp:sp>
    <dsp:sp modelId="{6B969AE6-F1F3-4E61-ABB6-632A546A9548}">
      <dsp:nvSpPr>
        <dsp:cNvPr id="0" name=""/>
        <dsp:cNvSpPr/>
      </dsp:nvSpPr>
      <dsp:spPr>
        <a:xfrm>
          <a:off x="5386229" y="144014"/>
          <a:ext cx="1553927" cy="9361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Получение результата - </a:t>
          </a:r>
          <a:r>
            <a:rPr lang="ru-RU" sz="1200" kern="1200" dirty="0" err="1"/>
            <a:t>оборотоспособного</a:t>
          </a:r>
          <a:r>
            <a:rPr lang="ru-RU" sz="1200" kern="1200" dirty="0"/>
            <a:t> объекта недвижимости</a:t>
          </a:r>
        </a:p>
      </dsp:txBody>
      <dsp:txXfrm>
        <a:off x="5431926" y="189711"/>
        <a:ext cx="1462533" cy="8447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BC2DD-6F44-4490-BA6A-FA64AA6E2AE8}">
      <dsp:nvSpPr>
        <dsp:cNvPr id="0" name=""/>
        <dsp:cNvSpPr/>
      </dsp:nvSpPr>
      <dsp:spPr>
        <a:xfrm rot="5400000">
          <a:off x="-117473" y="119497"/>
          <a:ext cx="783157" cy="5482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1</a:t>
          </a:r>
        </a:p>
      </dsp:txBody>
      <dsp:txXfrm rot="-5400000">
        <a:off x="1" y="276128"/>
        <a:ext cx="548210" cy="234947"/>
      </dsp:txXfrm>
    </dsp:sp>
    <dsp:sp modelId="{AA53FD49-6129-4DAC-BCDA-19375C73C294}">
      <dsp:nvSpPr>
        <dsp:cNvPr id="0" name=""/>
        <dsp:cNvSpPr/>
      </dsp:nvSpPr>
      <dsp:spPr>
        <a:xfrm rot="5400000">
          <a:off x="3763994" y="-3213760"/>
          <a:ext cx="509052" cy="69406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Технический паспорт – обследование объекта с описанием его характеристик в объеме технического паспорта</a:t>
          </a:r>
        </a:p>
      </dsp:txBody>
      <dsp:txXfrm rot="-5400000">
        <a:off x="548210" y="26874"/>
        <a:ext cx="6915771" cy="459352"/>
      </dsp:txXfrm>
    </dsp:sp>
    <dsp:sp modelId="{A8CBE702-D9CA-4B0D-94AE-7937A1D939C7}">
      <dsp:nvSpPr>
        <dsp:cNvPr id="0" name=""/>
        <dsp:cNvSpPr/>
      </dsp:nvSpPr>
      <dsp:spPr>
        <a:xfrm rot="5400000">
          <a:off x="-117473" y="745194"/>
          <a:ext cx="783157" cy="5482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2</a:t>
          </a:r>
        </a:p>
      </dsp:txBody>
      <dsp:txXfrm rot="-5400000">
        <a:off x="1" y="901825"/>
        <a:ext cx="548210" cy="234947"/>
      </dsp:txXfrm>
    </dsp:sp>
    <dsp:sp modelId="{F422872E-C581-4740-B5A0-28BEE27E0C8A}">
      <dsp:nvSpPr>
        <dsp:cNvPr id="0" name=""/>
        <dsp:cNvSpPr/>
      </dsp:nvSpPr>
      <dsp:spPr>
        <a:xfrm rot="5400000">
          <a:off x="3763994" y="-2588063"/>
          <a:ext cx="509052" cy="69406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Технический </a:t>
          </a:r>
          <a:r>
            <a:rPr lang="ru-RU" sz="1200" kern="1200" dirty="0"/>
            <a:t>план и акт обследования – описание объекта в целях изменения данных в ЕГРН /снятия объекта с учета</a:t>
          </a:r>
        </a:p>
      </dsp:txBody>
      <dsp:txXfrm rot="-5400000">
        <a:off x="548210" y="652571"/>
        <a:ext cx="6915771" cy="459352"/>
      </dsp:txXfrm>
    </dsp:sp>
    <dsp:sp modelId="{389C8A6C-92E8-4CA7-998B-78AA4832C1EE}">
      <dsp:nvSpPr>
        <dsp:cNvPr id="0" name=""/>
        <dsp:cNvSpPr/>
      </dsp:nvSpPr>
      <dsp:spPr>
        <a:xfrm rot="5400000">
          <a:off x="-117473" y="1370891"/>
          <a:ext cx="783157" cy="5482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3</a:t>
          </a:r>
        </a:p>
      </dsp:txBody>
      <dsp:txXfrm rot="-5400000">
        <a:off x="1" y="1527522"/>
        <a:ext cx="548210" cy="234947"/>
      </dsp:txXfrm>
    </dsp:sp>
    <dsp:sp modelId="{0FD12846-8AA3-496C-B83C-52E30591A988}">
      <dsp:nvSpPr>
        <dsp:cNvPr id="0" name=""/>
        <dsp:cNvSpPr/>
      </dsp:nvSpPr>
      <dsp:spPr>
        <a:xfrm rot="5400000">
          <a:off x="3763994" y="-1962367"/>
          <a:ext cx="509052" cy="69406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Удостоверения на гаражи (движимое имущество, справки о стоимости и учете </a:t>
          </a:r>
          <a:r>
            <a:rPr lang="ru-RU" sz="1200" kern="1200" dirty="0" smtClean="0"/>
            <a:t>гаража)</a:t>
          </a:r>
          <a:endParaRPr lang="ru-RU" sz="1200" kern="1200" dirty="0"/>
        </a:p>
      </dsp:txBody>
      <dsp:txXfrm rot="-5400000">
        <a:off x="548210" y="1278267"/>
        <a:ext cx="6915771" cy="459352"/>
      </dsp:txXfrm>
    </dsp:sp>
    <dsp:sp modelId="{242791F3-AFF7-443C-8398-A79E2203B6CC}">
      <dsp:nvSpPr>
        <dsp:cNvPr id="0" name=""/>
        <dsp:cNvSpPr/>
      </dsp:nvSpPr>
      <dsp:spPr>
        <a:xfrm rot="5400000">
          <a:off x="-117473" y="1996587"/>
          <a:ext cx="783157" cy="5482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4</a:t>
          </a:r>
        </a:p>
      </dsp:txBody>
      <dsp:txXfrm rot="-5400000">
        <a:off x="1" y="2153218"/>
        <a:ext cx="548210" cy="234947"/>
      </dsp:txXfrm>
    </dsp:sp>
    <dsp:sp modelId="{C5EE4C63-D479-4E0C-B26E-B1736EB46798}">
      <dsp:nvSpPr>
        <dsp:cNvPr id="0" name=""/>
        <dsp:cNvSpPr/>
      </dsp:nvSpPr>
      <dsp:spPr>
        <a:xfrm rot="5400000">
          <a:off x="3763994" y="-1336670"/>
          <a:ext cx="509052" cy="69406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Справки и заключения – обследование объекта с описанием любых параметров объекта</a:t>
          </a:r>
        </a:p>
      </dsp:txBody>
      <dsp:txXfrm rot="-5400000">
        <a:off x="548210" y="1903964"/>
        <a:ext cx="6915771" cy="4593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BC2DD-6F44-4490-BA6A-FA64AA6E2AE8}">
      <dsp:nvSpPr>
        <dsp:cNvPr id="0" name=""/>
        <dsp:cNvSpPr/>
      </dsp:nvSpPr>
      <dsp:spPr>
        <a:xfrm rot="5400000">
          <a:off x="-128011" y="129627"/>
          <a:ext cx="853407" cy="597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1</a:t>
          </a:r>
        </a:p>
      </dsp:txBody>
      <dsp:txXfrm rot="-5400000">
        <a:off x="1" y="300309"/>
        <a:ext cx="597385" cy="256022"/>
      </dsp:txXfrm>
    </dsp:sp>
    <dsp:sp modelId="{AA53FD49-6129-4DAC-BCDA-19375C73C294}">
      <dsp:nvSpPr>
        <dsp:cNvPr id="0" name=""/>
        <dsp:cNvSpPr/>
      </dsp:nvSpPr>
      <dsp:spPr>
        <a:xfrm rot="5400000">
          <a:off x="3801755" y="-3202753"/>
          <a:ext cx="554714" cy="69634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Архивные выписки из инвентарного дела на конкретную учетную дату</a:t>
          </a:r>
        </a:p>
      </dsp:txBody>
      <dsp:txXfrm rot="-5400000">
        <a:off x="597385" y="28696"/>
        <a:ext cx="6936376" cy="500556"/>
      </dsp:txXfrm>
    </dsp:sp>
    <dsp:sp modelId="{A8CBE702-D9CA-4B0D-94AE-7937A1D939C7}">
      <dsp:nvSpPr>
        <dsp:cNvPr id="0" name=""/>
        <dsp:cNvSpPr/>
      </dsp:nvSpPr>
      <dsp:spPr>
        <a:xfrm rot="5400000">
          <a:off x="-128011" y="828190"/>
          <a:ext cx="853407" cy="597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2</a:t>
          </a:r>
        </a:p>
      </dsp:txBody>
      <dsp:txXfrm rot="-5400000">
        <a:off x="1" y="998872"/>
        <a:ext cx="597385" cy="256022"/>
      </dsp:txXfrm>
    </dsp:sp>
    <dsp:sp modelId="{F422872E-C581-4740-B5A0-28BEE27E0C8A}">
      <dsp:nvSpPr>
        <dsp:cNvPr id="0" name=""/>
        <dsp:cNvSpPr/>
      </dsp:nvSpPr>
      <dsp:spPr>
        <a:xfrm rot="5400000">
          <a:off x="3801755" y="-2504191"/>
          <a:ext cx="554714" cy="69634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Копии правоустанавливающих (правоудостоверяющих) документов, хранящихся в архиве ГУП «ГУИОН», выписки из реестровой книги о праве собственности до 1995 года (для ИЖС)</a:t>
          </a:r>
        </a:p>
      </dsp:txBody>
      <dsp:txXfrm rot="-5400000">
        <a:off x="597385" y="727258"/>
        <a:ext cx="6936376" cy="500556"/>
      </dsp:txXfrm>
    </dsp:sp>
    <dsp:sp modelId="{389C8A6C-92E8-4CA7-998B-78AA4832C1EE}">
      <dsp:nvSpPr>
        <dsp:cNvPr id="0" name=""/>
        <dsp:cNvSpPr/>
      </dsp:nvSpPr>
      <dsp:spPr>
        <a:xfrm rot="5400000">
          <a:off x="-128011" y="1526752"/>
          <a:ext cx="853407" cy="597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3</a:t>
          </a:r>
        </a:p>
      </dsp:txBody>
      <dsp:txXfrm rot="-5400000">
        <a:off x="1" y="1697434"/>
        <a:ext cx="597385" cy="256022"/>
      </dsp:txXfrm>
    </dsp:sp>
    <dsp:sp modelId="{0FD12846-8AA3-496C-B83C-52E30591A988}">
      <dsp:nvSpPr>
        <dsp:cNvPr id="0" name=""/>
        <dsp:cNvSpPr/>
      </dsp:nvSpPr>
      <dsp:spPr>
        <a:xfrm rot="5400000">
          <a:off x="3801755" y="-1805629"/>
          <a:ext cx="554714" cy="69634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/>
            <a:t>Копии учетной, проектно-разрешительной документации, технических, экспертных заключений, иной документации</a:t>
          </a:r>
        </a:p>
      </dsp:txBody>
      <dsp:txXfrm rot="-5400000">
        <a:off x="597385" y="1425820"/>
        <a:ext cx="6936376" cy="500556"/>
      </dsp:txXfrm>
    </dsp:sp>
    <dsp:sp modelId="{242791F3-AFF7-443C-8398-A79E2203B6CC}">
      <dsp:nvSpPr>
        <dsp:cNvPr id="0" name=""/>
        <dsp:cNvSpPr/>
      </dsp:nvSpPr>
      <dsp:spPr>
        <a:xfrm rot="5400000">
          <a:off x="-128011" y="2225314"/>
          <a:ext cx="853407" cy="5973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4</a:t>
          </a:r>
        </a:p>
      </dsp:txBody>
      <dsp:txXfrm rot="-5400000">
        <a:off x="1" y="2395996"/>
        <a:ext cx="597385" cy="256022"/>
      </dsp:txXfrm>
    </dsp:sp>
    <dsp:sp modelId="{C5EE4C63-D479-4E0C-B26E-B1736EB46798}">
      <dsp:nvSpPr>
        <dsp:cNvPr id="0" name=""/>
        <dsp:cNvSpPr/>
      </dsp:nvSpPr>
      <dsp:spPr>
        <a:xfrm rot="5400000">
          <a:off x="3801755" y="-1107066"/>
          <a:ext cx="554714" cy="69634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Справки и заключения – описание истории учета объекта</a:t>
          </a:r>
        </a:p>
      </dsp:txBody>
      <dsp:txXfrm rot="-5400000">
        <a:off x="597385" y="2124383"/>
        <a:ext cx="6936376" cy="5005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BC2DD-6F44-4490-BA6A-FA64AA6E2AE8}">
      <dsp:nvSpPr>
        <dsp:cNvPr id="0" name=""/>
        <dsp:cNvSpPr/>
      </dsp:nvSpPr>
      <dsp:spPr>
        <a:xfrm rot="5400000">
          <a:off x="-125310" y="127712"/>
          <a:ext cx="835405" cy="584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1</a:t>
          </a:r>
        </a:p>
      </dsp:txBody>
      <dsp:txXfrm rot="-5400000">
        <a:off x="2" y="294793"/>
        <a:ext cx="584783" cy="250622"/>
      </dsp:txXfrm>
    </dsp:sp>
    <dsp:sp modelId="{AA53FD49-6129-4DAC-BCDA-19375C73C294}">
      <dsp:nvSpPr>
        <dsp:cNvPr id="0" name=""/>
        <dsp:cNvSpPr/>
      </dsp:nvSpPr>
      <dsp:spPr>
        <a:xfrm rot="5400000">
          <a:off x="3693293" y="-3106107"/>
          <a:ext cx="543013" cy="67600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Проверка истории объекта недвижимости</a:t>
          </a:r>
        </a:p>
      </dsp:txBody>
      <dsp:txXfrm rot="-5400000">
        <a:off x="584784" y="28910"/>
        <a:ext cx="6733524" cy="489997"/>
      </dsp:txXfrm>
    </dsp:sp>
    <dsp:sp modelId="{A8CBE702-D9CA-4B0D-94AE-7937A1D939C7}">
      <dsp:nvSpPr>
        <dsp:cNvPr id="0" name=""/>
        <dsp:cNvSpPr/>
      </dsp:nvSpPr>
      <dsp:spPr>
        <a:xfrm rot="5400000">
          <a:off x="-125310" y="807749"/>
          <a:ext cx="835405" cy="584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2</a:t>
          </a:r>
        </a:p>
      </dsp:txBody>
      <dsp:txXfrm rot="-5400000">
        <a:off x="2" y="974830"/>
        <a:ext cx="584783" cy="250622"/>
      </dsp:txXfrm>
    </dsp:sp>
    <dsp:sp modelId="{F422872E-C581-4740-B5A0-28BEE27E0C8A}">
      <dsp:nvSpPr>
        <dsp:cNvPr id="0" name=""/>
        <dsp:cNvSpPr/>
      </dsp:nvSpPr>
      <dsp:spPr>
        <a:xfrm rot="5400000">
          <a:off x="3693293" y="-2426070"/>
          <a:ext cx="543013" cy="67600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Информация об учете объектов, о причинах расхождения площадей, указанных в реестре прав и кадастре недвижимости ЕГРН (справки, заключения), о характере изменений объектов, их квалификации, степени воздействия произведенных работ на конструктивные и другие характеристики надежности и безопасности объектов</a:t>
          </a:r>
        </a:p>
      </dsp:txBody>
      <dsp:txXfrm rot="-5400000">
        <a:off x="584784" y="708947"/>
        <a:ext cx="6733524" cy="489997"/>
      </dsp:txXfrm>
    </dsp:sp>
    <dsp:sp modelId="{389C8A6C-92E8-4CA7-998B-78AA4832C1EE}">
      <dsp:nvSpPr>
        <dsp:cNvPr id="0" name=""/>
        <dsp:cNvSpPr/>
      </dsp:nvSpPr>
      <dsp:spPr>
        <a:xfrm rot="5400000">
          <a:off x="-125310" y="1487786"/>
          <a:ext cx="835405" cy="584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3</a:t>
          </a:r>
        </a:p>
      </dsp:txBody>
      <dsp:txXfrm rot="-5400000">
        <a:off x="2" y="1654867"/>
        <a:ext cx="584783" cy="250622"/>
      </dsp:txXfrm>
    </dsp:sp>
    <dsp:sp modelId="{0FD12846-8AA3-496C-B83C-52E30591A988}">
      <dsp:nvSpPr>
        <dsp:cNvPr id="0" name=""/>
        <dsp:cNvSpPr/>
      </dsp:nvSpPr>
      <dsp:spPr>
        <a:xfrm rot="5400000">
          <a:off x="3693293" y="-1746033"/>
          <a:ext cx="543013" cy="67600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Оценка изменений объекта недвижимости на предмет возможности / невозможности их узаконить в дальнейшем, внести изменения в ЕГРН, зарегистрировать право на объект </a:t>
          </a:r>
        </a:p>
      </dsp:txBody>
      <dsp:txXfrm rot="-5400000">
        <a:off x="584784" y="1388984"/>
        <a:ext cx="6733524" cy="489997"/>
      </dsp:txXfrm>
    </dsp:sp>
    <dsp:sp modelId="{242791F3-AFF7-443C-8398-A79E2203B6CC}">
      <dsp:nvSpPr>
        <dsp:cNvPr id="0" name=""/>
        <dsp:cNvSpPr/>
      </dsp:nvSpPr>
      <dsp:spPr>
        <a:xfrm rot="5400000">
          <a:off x="-125310" y="2167823"/>
          <a:ext cx="835405" cy="5847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4</a:t>
          </a:r>
        </a:p>
      </dsp:txBody>
      <dsp:txXfrm rot="-5400000">
        <a:off x="2" y="2334904"/>
        <a:ext cx="584783" cy="250622"/>
      </dsp:txXfrm>
    </dsp:sp>
    <dsp:sp modelId="{C5EE4C63-D479-4E0C-B26E-B1736EB46798}">
      <dsp:nvSpPr>
        <dsp:cNvPr id="0" name=""/>
        <dsp:cNvSpPr/>
      </dsp:nvSpPr>
      <dsp:spPr>
        <a:xfrm rot="5400000">
          <a:off x="3693293" y="-1065996"/>
          <a:ext cx="543013" cy="67600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Оценка объема действий по узакониванию изменений объекта, в том числе в целях определения возможных условий сделки</a:t>
          </a:r>
        </a:p>
      </dsp:txBody>
      <dsp:txXfrm rot="-5400000">
        <a:off x="584784" y="2069021"/>
        <a:ext cx="6733524" cy="4899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BC2DD-6F44-4490-BA6A-FA64AA6E2AE8}">
      <dsp:nvSpPr>
        <dsp:cNvPr id="0" name=""/>
        <dsp:cNvSpPr/>
      </dsp:nvSpPr>
      <dsp:spPr>
        <a:xfrm rot="5400000">
          <a:off x="-120247" y="120502"/>
          <a:ext cx="801651" cy="5611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1</a:t>
          </a:r>
        </a:p>
      </dsp:txBody>
      <dsp:txXfrm rot="-5400000">
        <a:off x="1" y="280832"/>
        <a:ext cx="561156" cy="240495"/>
      </dsp:txXfrm>
    </dsp:sp>
    <dsp:sp modelId="{AA53FD49-6129-4DAC-BCDA-19375C73C294}">
      <dsp:nvSpPr>
        <dsp:cNvPr id="0" name=""/>
        <dsp:cNvSpPr/>
      </dsp:nvSpPr>
      <dsp:spPr>
        <a:xfrm rot="5400000">
          <a:off x="3620441" y="-3059030"/>
          <a:ext cx="521073" cy="66396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Фиксация характеристик фактически существующего объекта</a:t>
          </a:r>
        </a:p>
      </dsp:txBody>
      <dsp:txXfrm rot="-5400000">
        <a:off x="561157" y="25691"/>
        <a:ext cx="6614206" cy="470199"/>
      </dsp:txXfrm>
    </dsp:sp>
    <dsp:sp modelId="{A8CBE702-D9CA-4B0D-94AE-7937A1D939C7}">
      <dsp:nvSpPr>
        <dsp:cNvPr id="0" name=""/>
        <dsp:cNvSpPr/>
      </dsp:nvSpPr>
      <dsp:spPr>
        <a:xfrm rot="5400000">
          <a:off x="-120247" y="765216"/>
          <a:ext cx="801651" cy="5611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2</a:t>
          </a:r>
        </a:p>
      </dsp:txBody>
      <dsp:txXfrm rot="-5400000">
        <a:off x="1" y="925546"/>
        <a:ext cx="561156" cy="240495"/>
      </dsp:txXfrm>
    </dsp:sp>
    <dsp:sp modelId="{F422872E-C581-4740-B5A0-28BEE27E0C8A}">
      <dsp:nvSpPr>
        <dsp:cNvPr id="0" name=""/>
        <dsp:cNvSpPr/>
      </dsp:nvSpPr>
      <dsp:spPr>
        <a:xfrm rot="5400000">
          <a:off x="3620441" y="-2414316"/>
          <a:ext cx="521073" cy="66396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Подготовка и согласование проекта, совершение иных необходимых действий с учетом квалификации изменений объекта</a:t>
          </a:r>
        </a:p>
      </dsp:txBody>
      <dsp:txXfrm rot="-5400000">
        <a:off x="561157" y="670405"/>
        <a:ext cx="6614206" cy="470199"/>
      </dsp:txXfrm>
    </dsp:sp>
    <dsp:sp modelId="{389C8A6C-92E8-4CA7-998B-78AA4832C1EE}">
      <dsp:nvSpPr>
        <dsp:cNvPr id="0" name=""/>
        <dsp:cNvSpPr/>
      </dsp:nvSpPr>
      <dsp:spPr>
        <a:xfrm rot="5400000">
          <a:off x="-120247" y="1409930"/>
          <a:ext cx="801651" cy="5611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3</a:t>
          </a:r>
        </a:p>
      </dsp:txBody>
      <dsp:txXfrm rot="-5400000">
        <a:off x="1" y="1570260"/>
        <a:ext cx="561156" cy="240495"/>
      </dsp:txXfrm>
    </dsp:sp>
    <dsp:sp modelId="{0FD12846-8AA3-496C-B83C-52E30591A988}">
      <dsp:nvSpPr>
        <dsp:cNvPr id="0" name=""/>
        <dsp:cNvSpPr/>
      </dsp:nvSpPr>
      <dsp:spPr>
        <a:xfrm rot="5400000">
          <a:off x="3620441" y="-1769601"/>
          <a:ext cx="521073" cy="66396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Изготовление технического плана, внесение изменений в ЕГРН</a:t>
          </a:r>
        </a:p>
      </dsp:txBody>
      <dsp:txXfrm rot="-5400000">
        <a:off x="561157" y="1315120"/>
        <a:ext cx="6614206" cy="470199"/>
      </dsp:txXfrm>
    </dsp:sp>
    <dsp:sp modelId="{242791F3-AFF7-443C-8398-A79E2203B6CC}">
      <dsp:nvSpPr>
        <dsp:cNvPr id="0" name=""/>
        <dsp:cNvSpPr/>
      </dsp:nvSpPr>
      <dsp:spPr>
        <a:xfrm rot="5400000">
          <a:off x="-120247" y="2054645"/>
          <a:ext cx="801651" cy="5611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/>
            <a:t>4</a:t>
          </a:r>
        </a:p>
      </dsp:txBody>
      <dsp:txXfrm rot="-5400000">
        <a:off x="1" y="2214975"/>
        <a:ext cx="561156" cy="240495"/>
      </dsp:txXfrm>
    </dsp:sp>
    <dsp:sp modelId="{C5EE4C63-D479-4E0C-B26E-B1736EB46798}">
      <dsp:nvSpPr>
        <dsp:cNvPr id="0" name=""/>
        <dsp:cNvSpPr/>
      </dsp:nvSpPr>
      <dsp:spPr>
        <a:xfrm rot="5400000">
          <a:off x="3620441" y="-1124887"/>
          <a:ext cx="521073" cy="66396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/>
            <a:t>Оказание услуг по государственной регистрации прав</a:t>
          </a:r>
        </a:p>
      </dsp:txBody>
      <dsp:txXfrm rot="-5400000">
        <a:off x="561157" y="1959834"/>
        <a:ext cx="6614206" cy="470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A4D5F-E547-47C1-B830-F3D0DB804F3A}" type="datetimeFigureOut">
              <a:rPr lang="ru-RU" smtClean="0"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91136-4E9B-4054-8816-2EF8E37504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240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597820"/>
            <a:ext cx="6408712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2787774"/>
            <a:ext cx="6408712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560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73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9096" y="987574"/>
            <a:ext cx="2057400" cy="38845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53208" y="987574"/>
            <a:ext cx="5423048" cy="38845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35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92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976811"/>
            <a:ext cx="741236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75656" y="1851670"/>
            <a:ext cx="741236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079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89112" y="1707654"/>
            <a:ext cx="3744416" cy="3168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92080" y="1707654"/>
            <a:ext cx="3744416" cy="3168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5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2285" y="1709738"/>
            <a:ext cx="3742946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92285" y="2189559"/>
            <a:ext cx="3742946" cy="26144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92080" y="1709738"/>
            <a:ext cx="3744416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92080" y="2189559"/>
            <a:ext cx="3744416" cy="26144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452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43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145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153" y="1059580"/>
            <a:ext cx="2613791" cy="7005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1059582"/>
            <a:ext cx="4752528" cy="3744416"/>
          </a:xfrm>
        </p:spPr>
        <p:txBody>
          <a:bodyPr/>
          <a:lstStyle>
            <a:lvl1pPr>
              <a:defRPr sz="3200" baseline="0"/>
            </a:lvl1pPr>
            <a:lvl2pPr>
              <a:defRPr sz="2800" baseline="0"/>
            </a:lvl2pPr>
            <a:lvl3pPr>
              <a:defRPr sz="2400" baseline="0"/>
            </a:lvl3pPr>
            <a:lvl4pPr>
              <a:defRPr sz="2000" baseline="0"/>
            </a:lvl4pPr>
            <a:lvl5pPr>
              <a:defRPr sz="20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54153" y="1931120"/>
            <a:ext cx="2613791" cy="2872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9906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723878"/>
            <a:ext cx="7416824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47664" y="1059582"/>
            <a:ext cx="7416824" cy="259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47664" y="4148932"/>
            <a:ext cx="7416824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6629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Юля Селявина\СПб2021\преза\shablon_VAR-3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" y="6348"/>
            <a:ext cx="9135310" cy="514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987574"/>
            <a:ext cx="7632848" cy="580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1635646"/>
            <a:ext cx="7632848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87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uion.spb.ru/contact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ГУП «ГУИОН» (ПИБ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предлагает: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анализ информации об объекте недвижимости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избежать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ошибок при совершении сделок.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cid:image001.png@01D26CE1.7C7F88E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707654"/>
            <a:ext cx="3960440" cy="9361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2550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987574"/>
            <a:ext cx="6696744" cy="648072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987574"/>
            <a:ext cx="7488832" cy="3888432"/>
          </a:xfrm>
        </p:spPr>
        <p:txBody>
          <a:bodyPr>
            <a:normAutofit/>
          </a:bodyPr>
          <a:lstStyle/>
          <a:p>
            <a:pPr algn="l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Спектр работ и услуг ГУП «ГУИОН» достаточно широк. </a:t>
            </a:r>
          </a:p>
          <a:p>
            <a:pPr algn="l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конкретных услуг ГУП «ГУИОН» зависит от типа и назначения объекта, сложившейся ситуации и характера действий, которые необходимо совершить в отношении объекта недвижимости.</a:t>
            </a:r>
            <a:r>
              <a:rPr lang="ru-RU" sz="1200" dirty="0" smtClean="0">
                <a:solidFill>
                  <a:schemeClr val="tx1"/>
                </a:solidFill>
              </a:rPr>
              <a:t/>
            </a:r>
            <a:br>
              <a:rPr lang="ru-RU" sz="1200" dirty="0" smtClean="0">
                <a:solidFill>
                  <a:schemeClr val="tx1"/>
                </a:solidFill>
              </a:rPr>
            </a:br>
            <a:endParaRPr lang="ru-RU" sz="1200" dirty="0" smtClean="0">
              <a:solidFill>
                <a:schemeClr val="tx1"/>
              </a:solidFill>
            </a:endParaRP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и фиксации характеристик объекта ГУП «ГУИОН» предлагает:</a:t>
            </a:r>
          </a:p>
          <a:p>
            <a:endParaRPr lang="ru-RU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49586316"/>
              </p:ext>
            </p:extLst>
          </p:nvPr>
        </p:nvGraphicFramePr>
        <p:xfrm>
          <a:off x="1475657" y="2211710"/>
          <a:ext cx="7488832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0225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059583"/>
            <a:ext cx="6696744" cy="720080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информации об истории учета объекта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ГУП «ГУИОН» предлагает: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707654"/>
            <a:ext cx="7920880" cy="3168352"/>
          </a:xfrm>
        </p:spPr>
        <p:txBody>
          <a:bodyPr>
            <a:normAutofit/>
          </a:bodyPr>
          <a:lstStyle/>
          <a:p>
            <a:pPr algn="l"/>
            <a:endParaRPr lang="ru-RU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126116668"/>
              </p:ext>
            </p:extLst>
          </p:nvPr>
        </p:nvGraphicFramePr>
        <p:xfrm>
          <a:off x="1475655" y="1851670"/>
          <a:ext cx="7560841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236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059583"/>
            <a:ext cx="6696744" cy="504056"/>
          </a:xfrm>
        </p:spPr>
        <p:txBody>
          <a:bodyPr>
            <a:no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проверки документов, предоставляемых для совершения сделок, на государственную регистрацию, иных целей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ГУП «ГУИОН» предлагает: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707655"/>
            <a:ext cx="7416824" cy="3168352"/>
          </a:xfrm>
        </p:spPr>
        <p:txBody>
          <a:bodyPr>
            <a:normAutofit/>
          </a:bodyPr>
          <a:lstStyle/>
          <a:p>
            <a:pPr algn="just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проверки информации об объекте недвижимости: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46664775"/>
              </p:ext>
            </p:extLst>
          </p:nvPr>
        </p:nvGraphicFramePr>
        <p:xfrm>
          <a:off x="1547664" y="1995686"/>
          <a:ext cx="734481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8491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275606"/>
            <a:ext cx="6696744" cy="864097"/>
          </a:xfrm>
        </p:spPr>
        <p:txBody>
          <a:bodyPr>
            <a:noAutofit/>
          </a:bodyPr>
          <a:lstStyle/>
          <a:p>
            <a:r>
              <a:rPr lang="ru-RU" b="1" dirty="0"/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910904"/>
            <a:ext cx="7560840" cy="2965102"/>
          </a:xfrm>
        </p:spPr>
        <p:txBody>
          <a:bodyPr>
            <a:normAutofit/>
          </a:bodyPr>
          <a:lstStyle/>
          <a:p>
            <a:pPr algn="just"/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987574"/>
            <a:ext cx="71287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совершения сделки в отношении фактически существующего измененного объекта: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26364725"/>
              </p:ext>
            </p:extLst>
          </p:nvPr>
        </p:nvGraphicFramePr>
        <p:xfrm>
          <a:off x="1691680" y="2067694"/>
          <a:ext cx="720080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0730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275606"/>
            <a:ext cx="6696744" cy="864097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необходимы данные, работы и услуги ГУП «ГУИОН» (ПИБ)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211710"/>
            <a:ext cx="7416824" cy="2664296"/>
          </a:xfrm>
        </p:spPr>
        <p:txBody>
          <a:bodyPr>
            <a:normAutofit fontScale="40000" lnSpcReduction="20000"/>
          </a:bodyPr>
          <a:lstStyle/>
          <a:p>
            <a:r>
              <a:rPr lang="ru-RU" sz="3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и услуги ГУП «ГУИОН» можно заказать:</a:t>
            </a:r>
            <a:endParaRPr lang="ru-RU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Обратиться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офисы ГУП «ГУИОН», контактные данные которых можно найти на официальном сайте ГУП «ГУИОН» в разделе «Контакты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Заказать на официальном сайте ГУП «ГУИОН» посредством </a:t>
            </a:r>
            <a:r>
              <a:rPr lang="ru-RU" sz="2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</a:t>
            </a:r>
          </a:p>
          <a:p>
            <a:pPr lvl="0" algn="just"/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Заключить соглашение о направлении запросов в электронной форме по электронным каналам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</a:t>
            </a:r>
          </a:p>
          <a:p>
            <a:pPr lvl="0" algn="just"/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Обратиться по контактному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телефону (812)</a:t>
            </a:r>
            <a:r>
              <a:rPr lang="ru-RU" sz="2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777-51-11</a:t>
            </a:r>
          </a:p>
          <a:p>
            <a:pPr lvl="0" algn="just"/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Wingdings" panose="05000000000000000000" pitchFamily="2" charset="2"/>
              <a:buChar char="v"/>
            </a:pP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сайта ГУП «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ГУИОН»: </a:t>
            </a:r>
            <a:r>
              <a:rPr lang="ru-RU" sz="29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29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://guion.spb.ru/contacts</a:t>
            </a:r>
            <a:endParaRPr lang="ru-RU" sz="2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63819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347614"/>
            <a:ext cx="6984776" cy="352839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НЕДВИЖИМОСТИ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Действующее законодательство не устанавливает случаев, 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требуется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данных об объекте недвижимости. В связи с этим, юридически значимые действия могут совершаться в отношении объекта, содержащегося в ЕГРН в течение неограниченного периода времени. При этом фактически существующий объект может претерпевать неоднократные и существенные изменения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3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требований по обязательной фиксации состояния объекта недвижимости при совершении сделок, иных действий по реализации прав в отношении недвижимого имущества может отрицательным образом сказываться на их качественном содержании.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8275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491630"/>
            <a:ext cx="6984776" cy="3024336"/>
          </a:xfrm>
        </p:spPr>
        <p:txBody>
          <a:bodyPr>
            <a:normAutofit/>
          </a:bodyPr>
          <a:lstStyle/>
          <a:p>
            <a:pPr algn="just"/>
            <a:endParaRPr lang="ru-RU" sz="16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76667694"/>
              </p:ext>
            </p:extLst>
          </p:nvPr>
        </p:nvGraphicFramePr>
        <p:xfrm>
          <a:off x="1619672" y="1851670"/>
          <a:ext cx="6696744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38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275606"/>
            <a:ext cx="7488832" cy="3600400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несоответствия данных ЕГРН фактическим характеристикам объекта приобретатель в последующем может столкнуться с необходимостью ликвидировать или узаконить изменения объекта недвижимости, нести ответственность за последствия, которые могут быть связаны с угрозой надежности и безопасности объекта недвижимости, риски признания сделки и государственной регистрации прав недействительной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6727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419622"/>
            <a:ext cx="7488832" cy="3456384"/>
          </a:xfrm>
        </p:spPr>
        <p:txBody>
          <a:bodyPr>
            <a:normAutofit/>
          </a:bodyPr>
          <a:lstStyle/>
          <a:p>
            <a:pPr algn="just"/>
            <a:endParaRPr lang="ru-RU" sz="16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3553192"/>
              </p:ext>
            </p:extLst>
          </p:nvPr>
        </p:nvGraphicFramePr>
        <p:xfrm>
          <a:off x="1547664" y="1923678"/>
          <a:ext cx="7473463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676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275606"/>
            <a:ext cx="7488832" cy="3600400"/>
          </a:xfrm>
        </p:spPr>
        <p:txBody>
          <a:bodyPr>
            <a:normAutofit/>
          </a:bodyPr>
          <a:lstStyle/>
          <a:p>
            <a:pPr algn="just"/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1475656" y="1788299"/>
            <a:ext cx="741682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 может заключаться и в истории существования объекта, она тоже подлежит проверке. Сведения о ранее учтенных объектах, включенные в ЕГРН, могут отличаться от сведений об объекте зарегистрированных прав в связи с произведенными после регистрации прав изменениями объекта недвижимости, что может явиться препятствием для совершения сделки и регистрации прав. </a:t>
            </a:r>
          </a:p>
          <a:p>
            <a:pPr algn="just"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Претензии к приобретателю могут быть предъявлены также в случае соответствия параметров объекта прав параметрам фактически существующего объекта и отсутствия при этом документов, подтверждающих законность перепланировки.</a:t>
            </a:r>
          </a:p>
          <a:p>
            <a:pPr algn="just">
              <a:spcAft>
                <a:spcPts val="0"/>
              </a:spcAft>
              <a:tabLst>
                <a:tab pos="630555" algn="l"/>
              </a:tabLs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ряде случаев исторические сведения о законном состоянии объекта содержатся в архивных данных ГУП «ГУИОН» и используются для корректировки / приведения в соответствие данных ЕГРН.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711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203598"/>
            <a:ext cx="7416824" cy="3672408"/>
          </a:xfrm>
        </p:spPr>
        <p:txBody>
          <a:bodyPr>
            <a:normAutofit/>
          </a:bodyPr>
          <a:lstStyle/>
          <a:p>
            <a:pPr algn="just"/>
            <a:endParaRPr lang="ru-RU" sz="1600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184127202"/>
              </p:ext>
            </p:extLst>
          </p:nvPr>
        </p:nvGraphicFramePr>
        <p:xfrm>
          <a:off x="1547664" y="1491630"/>
          <a:ext cx="7272809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4295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275606"/>
            <a:ext cx="6696744" cy="864097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необходимы данные, работы и услуги ГУП «ГУИОН» (ПИБ)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211710"/>
            <a:ext cx="7416824" cy="2664296"/>
          </a:xfrm>
        </p:spPr>
        <p:txBody>
          <a:bodyPr>
            <a:normAutofit fontScale="47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 получить максимум информации об объекте недвижимости и принимать ее во внимание при совершении юридически значимых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имеющихся данных об объекте недвижимости сравнение фактической планировки с техническим паспортом или выпиской из ЕГРН в ряде случаев оказывается недостаточным и не гарантирует положительного результата.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ГУП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«ГУИОН» проводит комплексный анализ информации о недвижимости, используя данные из своего архива, а также иных существующих на сегодня источников информации, получает сведения о фактическом состоянии объекта недвижимости, при необходимости проводит правовой анализ ситуации, выполняет проектные и кадастровые работы, оказывает услуги по подготовке и подаче документов на государственный кадастровый учет и государственную регистрацию прав.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499605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275606"/>
            <a:ext cx="6696744" cy="864097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чего необходимы данные, работы и услуги ГУП «ГУИОН» (ПИБ)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211710"/>
            <a:ext cx="7416824" cy="2664296"/>
          </a:xfrm>
        </p:spPr>
        <p:txBody>
          <a:bodyPr>
            <a:normAutofit/>
          </a:bodyPr>
          <a:lstStyle/>
          <a:p>
            <a:pPr algn="just"/>
            <a:endParaRPr lang="ru-RU" sz="16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072259712"/>
              </p:ext>
            </p:extLst>
          </p:nvPr>
        </p:nvGraphicFramePr>
        <p:xfrm>
          <a:off x="1619671" y="2427734"/>
          <a:ext cx="7056785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87364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SPb_congress_2021.potx [только чтение]" id="{8BEDB65A-3966-4917-B219-8F1093A5BB7D}" vid="{CCF985FE-9307-481D-946B-D7205A110F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Presentation_SPb_congress_2021</Template>
  <TotalTime>1656</TotalTime>
  <Words>962</Words>
  <Application>Microsoft Office PowerPoint</Application>
  <PresentationFormat>Экран (16:9)</PresentationFormat>
  <Paragraphs>85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Для чего необходимы данные, работы и услуги ГУП «ГУИОН» (ПИБ)</vt:lpstr>
      <vt:lpstr>Для чего необходимы данные, работы и услуги ГУП «ГУИОН» (ПИБ)</vt:lpstr>
      <vt:lpstr>      </vt:lpstr>
      <vt:lpstr>   Для получения информации об истории учета объекта ГУП «ГУИОН» предлагает:   </vt:lpstr>
      <vt:lpstr>Для проверки документов, предоставляемых для совершения сделок, на государственную регистрацию, иных целей ГУП «ГУИОН» предлагает:</vt:lpstr>
      <vt:lpstr> </vt:lpstr>
      <vt:lpstr>Для чего необходимы данные, работы и услуги ГУП «ГУИОН» (ПИБ)</vt:lpstr>
    </vt:vector>
  </TitlesOfParts>
  <Company>ГУП "ГУИОН"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Песковская Светлана Викторовна</dc:creator>
  <cp:lastModifiedBy>Песковская Светлана Викторовна</cp:lastModifiedBy>
  <cp:revision>24</cp:revision>
  <cp:lastPrinted>2021-11-10T14:14:19Z</cp:lastPrinted>
  <dcterms:created xsi:type="dcterms:W3CDTF">2021-10-28T11:48:16Z</dcterms:created>
  <dcterms:modified xsi:type="dcterms:W3CDTF">2021-11-10T14:20:55Z</dcterms:modified>
</cp:coreProperties>
</file>